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9132fb4f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9132fb4f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9132fb4f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9132fb4f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9132fb4f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9132fb4f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132fb4f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9132fb4f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9132fb4f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9132fb4f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132fb4f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9132fb4f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274675" y="1087375"/>
            <a:ext cx="4242600" cy="8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Figma Tutorial</a:t>
            </a:r>
            <a:endParaRPr sz="40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 Lam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127500" cy="6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is Figma?</a:t>
            </a:r>
            <a:endParaRPr sz="30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25" y="1243550"/>
            <a:ext cx="3127500" cy="32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</a:t>
            </a:r>
            <a:r>
              <a:rPr lang="en" sz="1200"/>
              <a:t> web-based graphics editing and user interface design app.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112"/>
          </a:p>
          <a:p>
            <a:pPr indent="-30606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20"/>
              <a:buChar char="-"/>
            </a:pPr>
            <a:r>
              <a:rPr lang="en" sz="1219"/>
              <a:t>Use it to do all kinds of graphic design work from wireframing websites, designing mobile app interfaces, prototyping designs, etc…</a:t>
            </a:r>
            <a:endParaRPr sz="1219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50"/>
          </a:p>
          <a:p>
            <a:pPr indent="-305516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11"/>
              <a:buChar char="-"/>
            </a:pPr>
            <a:r>
              <a:rPr lang="en" sz="1211"/>
              <a:t>Work with other on brainstorming, designing, and building a prototype together.</a:t>
            </a:r>
            <a:endParaRPr sz="1211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725" y="773025"/>
            <a:ext cx="2253576" cy="33787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6911238" y="4611425"/>
            <a:ext cx="203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Image Credit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Figma.com</a:t>
            </a:r>
            <a:endParaRPr i="1"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57%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50" y="2129475"/>
            <a:ext cx="3888600" cy="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/>
              <a:t>People Usage of Figma in 2020</a:t>
            </a:r>
            <a:endParaRPr b="1" sz="2000"/>
          </a:p>
        </p:txBody>
      </p:sp>
      <p:sp>
        <p:nvSpPr>
          <p:cNvPr id="80" name="Google Shape;80;p15"/>
          <p:cNvSpPr/>
          <p:nvPr/>
        </p:nvSpPr>
        <p:spPr>
          <a:xfrm>
            <a:off x="4361500" y="588525"/>
            <a:ext cx="4385700" cy="423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0050" y="884675"/>
            <a:ext cx="3888600" cy="322909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4788775" y="4113775"/>
            <a:ext cx="3539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Image Credit</a:t>
            </a: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i="1"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https://uxdesign.cc/the-precipitous-rise-of-figma-and-fall-of-invision-435f07e8d1b6</a:t>
            </a:r>
            <a:endParaRPr i="1" sz="11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166625" y="2870075"/>
            <a:ext cx="3821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-"/>
            </a:pPr>
            <a:r>
              <a:rPr lang="en" sz="1200">
                <a:solidFill>
                  <a:schemeClr val="accent2"/>
                </a:solidFill>
              </a:rPr>
              <a:t>Figma has seen an explosion of growth and popularity, rising from about 8% of respondents using the tool in 2017 to about 57% in 2020.</a:t>
            </a:r>
            <a:endParaRPr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3155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Why is it important to use?</a:t>
            </a:r>
            <a:endParaRPr sz="3000"/>
          </a:p>
        </p:txBody>
      </p:sp>
      <p:sp>
        <p:nvSpPr>
          <p:cNvPr id="89" name="Google Shape;89;p16"/>
          <p:cNvSpPr txBox="1"/>
          <p:nvPr/>
        </p:nvSpPr>
        <p:spPr>
          <a:xfrm>
            <a:off x="311700" y="1568950"/>
            <a:ext cx="544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A</a:t>
            </a:r>
            <a:r>
              <a:rPr lang="en" sz="1200">
                <a:solidFill>
                  <a:schemeClr val="dk1"/>
                </a:solidFill>
              </a:rPr>
              <a:t> great way to quickly design, build, and export files for animation and prototyping.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311700" y="2313200"/>
            <a:ext cx="531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Use it to create a mock-up visual prototype for your team project to see how it would look and operate.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311700" y="3057450"/>
            <a:ext cx="544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Be able to work together with other </a:t>
            </a:r>
            <a:r>
              <a:rPr lang="en" sz="1200">
                <a:solidFill>
                  <a:schemeClr val="dk1"/>
                </a:solidFill>
              </a:rPr>
              <a:t>synchronously</a:t>
            </a:r>
            <a:r>
              <a:rPr lang="en" sz="1200">
                <a:solidFill>
                  <a:schemeClr val="dk1"/>
                </a:solidFill>
              </a:rPr>
              <a:t> or asynchronously.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9650" y="2867300"/>
            <a:ext cx="3129075" cy="20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3521700" y="4584050"/>
            <a:ext cx="210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02124"/>
                </a:solidFill>
              </a:rPr>
              <a:t>Image Credit</a:t>
            </a:r>
            <a:r>
              <a:rPr lang="en" sz="1200">
                <a:solidFill>
                  <a:srgbClr val="202124"/>
                </a:solidFill>
              </a:rPr>
              <a:t>: </a:t>
            </a:r>
            <a:r>
              <a:rPr i="1" lang="en" sz="1200">
                <a:solidFill>
                  <a:srgbClr val="202124"/>
                </a:solidFill>
              </a:rPr>
              <a:t>The Verge</a:t>
            </a:r>
            <a:endParaRPr i="1" sz="12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79425" y="1394700"/>
            <a:ext cx="5218800" cy="23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Demo of Figma!</a:t>
            </a:r>
            <a:endParaRPr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5253750" y="2926875"/>
            <a:ext cx="3042000" cy="178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type="title"/>
          </p:nvPr>
        </p:nvSpPr>
        <p:spPr>
          <a:xfrm>
            <a:off x="513275" y="500925"/>
            <a:ext cx="30420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Figma Recap</a:t>
            </a:r>
            <a:endParaRPr sz="3000"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644675" y="500925"/>
            <a:ext cx="4166400" cy="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-"/>
            </a:pPr>
            <a:r>
              <a:rPr lang="en" sz="1200">
                <a:solidFill>
                  <a:srgbClr val="202124"/>
                </a:solidFill>
              </a:rPr>
              <a:t>A good </a:t>
            </a:r>
            <a:r>
              <a:rPr lang="en" sz="1200">
                <a:solidFill>
                  <a:srgbClr val="202124"/>
                </a:solidFill>
              </a:rPr>
              <a:t>mockup</a:t>
            </a:r>
            <a:r>
              <a:rPr lang="en" sz="1200">
                <a:solidFill>
                  <a:srgbClr val="202124"/>
                </a:solidFill>
              </a:rPr>
              <a:t> tool to use to build a prototype for project.</a:t>
            </a:r>
            <a:endParaRPr sz="1200">
              <a:solidFill>
                <a:srgbClr val="202124"/>
              </a:solidFill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375" y="1338226"/>
            <a:ext cx="1301801" cy="195174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1977338" y="4230225"/>
            <a:ext cx="203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Image Credit</a:t>
            </a: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i="1"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Figma.com</a:t>
            </a:r>
            <a:endParaRPr i="1"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4644675" y="2241250"/>
            <a:ext cx="4166400" cy="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-"/>
            </a:pPr>
            <a:r>
              <a:rPr lang="en" sz="1200">
                <a:solidFill>
                  <a:srgbClr val="202124"/>
                </a:solidFill>
              </a:rPr>
              <a:t>A good way to see a </a:t>
            </a:r>
            <a:r>
              <a:rPr lang="en" sz="1200">
                <a:solidFill>
                  <a:srgbClr val="202124"/>
                </a:solidFill>
              </a:rPr>
              <a:t>representation</a:t>
            </a:r>
            <a:r>
              <a:rPr lang="en" sz="1200">
                <a:solidFill>
                  <a:srgbClr val="202124"/>
                </a:solidFill>
              </a:rPr>
              <a:t> of how a </a:t>
            </a:r>
            <a:r>
              <a:rPr lang="en" sz="1200">
                <a:solidFill>
                  <a:srgbClr val="202124"/>
                </a:solidFill>
              </a:rPr>
              <a:t>project</a:t>
            </a:r>
            <a:r>
              <a:rPr lang="en" sz="1200">
                <a:solidFill>
                  <a:srgbClr val="202124"/>
                </a:solidFill>
              </a:rPr>
              <a:t> is going to look and interact.</a:t>
            </a:r>
            <a:endParaRPr sz="1200">
              <a:solidFill>
                <a:srgbClr val="202124"/>
              </a:solidFill>
            </a:endParaRPr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644675" y="1419625"/>
            <a:ext cx="4166400" cy="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-"/>
            </a:pPr>
            <a:r>
              <a:rPr lang="en" sz="1200">
                <a:solidFill>
                  <a:srgbClr val="202124"/>
                </a:solidFill>
              </a:rPr>
              <a:t>Collab together to </a:t>
            </a:r>
            <a:r>
              <a:rPr lang="en" sz="1200">
                <a:solidFill>
                  <a:srgbClr val="202124"/>
                </a:solidFill>
              </a:rPr>
              <a:t>brainstorm</a:t>
            </a:r>
            <a:r>
              <a:rPr lang="en" sz="1200">
                <a:solidFill>
                  <a:srgbClr val="202124"/>
                </a:solidFill>
              </a:rPr>
              <a:t>, design, and build.</a:t>
            </a:r>
            <a:endParaRPr sz="1200">
              <a:solidFill>
                <a:srgbClr val="202124"/>
              </a:solidFill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9575" y="3030388"/>
            <a:ext cx="2769175" cy="157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5712063" y="4708575"/>
            <a:ext cx="203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Image Credit</a:t>
            </a:r>
            <a:r>
              <a:rPr lang="en" sz="12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i="1" lang="en" sz="12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UX Planet</a:t>
            </a:r>
            <a:endParaRPr i="1" sz="12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ctrTitle"/>
          </p:nvPr>
        </p:nvSpPr>
        <p:spPr>
          <a:xfrm>
            <a:off x="311700" y="1265750"/>
            <a:ext cx="2646900" cy="9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The End</a:t>
            </a:r>
            <a:endParaRPr sz="4000"/>
          </a:p>
        </p:txBody>
      </p:sp>
      <p:sp>
        <p:nvSpPr>
          <p:cNvPr id="117" name="Google Shape;117;p19"/>
          <p:cNvSpPr txBox="1"/>
          <p:nvPr>
            <p:ph idx="1" type="subTitle"/>
          </p:nvPr>
        </p:nvSpPr>
        <p:spPr>
          <a:xfrm>
            <a:off x="311700" y="1999653"/>
            <a:ext cx="40821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Feel free to ask if you have any questions!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