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717"/>
  </p:normalViewPr>
  <p:slideViewPr>
    <p:cSldViewPr snapToGrid="0">
      <p:cViewPr>
        <p:scale>
          <a:sx n="160" d="100"/>
          <a:sy n="160" d="100"/>
        </p:scale>
        <p:origin x="1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from given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661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471.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750 of you weighed in — including 545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852160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1428</Words>
  <Application>Microsoft Macintosh PowerPoint</Application>
  <PresentationFormat>画面に合わせる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from given proportions</vt:lpstr>
      <vt:lpstr>Terminology</vt:lpstr>
      <vt:lpstr>Regarding this document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21</cp:revision>
  <dcterms:created xsi:type="dcterms:W3CDTF">2022-10-22T03:09:31Z</dcterms:created>
  <dcterms:modified xsi:type="dcterms:W3CDTF">2022-10-23T02:30:30Z</dcterms:modified>
</cp:coreProperties>
</file>