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下野 寿之" initials="下野" lastIdx="1" clrIdx="0">
    <p:extLst>
      <p:ext uri="{19B8F6BF-5375-455C-9EA6-DF929625EA0E}">
        <p15:presenceInfo xmlns:p15="http://schemas.microsoft.com/office/powerpoint/2012/main" userId="1e8f5c108a4060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8"/>
    <p:restoredTop sz="94673"/>
  </p:normalViewPr>
  <p:slideViewPr>
    <p:cSldViewPr snapToGrid="0">
      <p:cViewPr varScale="1">
        <p:scale>
          <a:sx n="154" d="100"/>
          <a:sy n="154" d="100"/>
        </p:scale>
        <p:origin x="2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E0B8-F3FD-CA4A-A6D4-1A2C2592593A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ADC-8C2E-F943-A6F4-F424FC565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65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E0B8-F3FD-CA4A-A6D4-1A2C2592593A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ADC-8C2E-F943-A6F4-F424FC565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7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E0B8-F3FD-CA4A-A6D4-1A2C2592593A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ADC-8C2E-F943-A6F4-F424FC565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60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E0B8-F3FD-CA4A-A6D4-1A2C2592593A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ADC-8C2E-F943-A6F4-F424FC565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96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E0B8-F3FD-CA4A-A6D4-1A2C2592593A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ADC-8C2E-F943-A6F4-F424FC565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03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E0B8-F3FD-CA4A-A6D4-1A2C2592593A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ADC-8C2E-F943-A6F4-F424FC565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0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E0B8-F3FD-CA4A-A6D4-1A2C2592593A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ADC-8C2E-F943-A6F4-F424FC565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4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E0B8-F3FD-CA4A-A6D4-1A2C2592593A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ADC-8C2E-F943-A6F4-F424FC565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38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E0B8-F3FD-CA4A-A6D4-1A2C2592593A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ADC-8C2E-F943-A6F4-F424FC565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57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E0B8-F3FD-CA4A-A6D4-1A2C2592593A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ADC-8C2E-F943-A6F4-F424FC565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03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E0B8-F3FD-CA4A-A6D4-1A2C2592593A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ADC-8C2E-F943-A6F4-F424FC565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72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E0B8-F3FD-CA4A-A6D4-1A2C2592593A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ADC-8C2E-F943-A6F4-F424FC565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8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8CA51-22C1-7444-BAB6-04A741DFB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825321"/>
          </a:xfrm>
        </p:spPr>
        <p:txBody>
          <a:bodyPr>
            <a:normAutofit/>
          </a:bodyPr>
          <a:lstStyle/>
          <a:p>
            <a:r>
              <a:rPr lang="ja-JP" altLang="en-US" sz="4000"/>
              <a:t>四捨五入された</a:t>
            </a:r>
            <a:r>
              <a:rPr lang="en-US" altLang="ja-JP" sz="4000" dirty="0"/>
              <a:t>5</a:t>
            </a:r>
            <a:r>
              <a:rPr lang="ja-JP" altLang="en-US" sz="4000"/>
              <a:t>個の小数点以下</a:t>
            </a:r>
            <a:r>
              <a:rPr lang="en-US" altLang="ja-JP" sz="4000" dirty="0"/>
              <a:t>2〜3</a:t>
            </a:r>
            <a:r>
              <a:rPr lang="ja-JP" altLang="en-US" sz="4000"/>
              <a:t>桁の数を整数比と仮定し</a:t>
            </a:r>
            <a:br>
              <a:rPr lang="en-US" altLang="ja-JP" sz="4000" dirty="0"/>
            </a:br>
            <a:r>
              <a:rPr lang="ja-JP" altLang="en-US" sz="4000"/>
              <a:t>共通分母を逆算した場合に</a:t>
            </a:r>
            <a:br>
              <a:rPr lang="en-US" altLang="ja-JP" sz="4000" dirty="0"/>
            </a:br>
            <a:r>
              <a:rPr lang="ja-JP" altLang="en-US" sz="4000"/>
              <a:t>解候補の最小値が解である尤度</a:t>
            </a:r>
            <a:endParaRPr kumimoji="1" lang="ja-JP" altLang="en-US" sz="40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2E029D-84F8-926C-908D-512B5463C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940056"/>
            <a:ext cx="6858000" cy="659218"/>
          </a:xfrm>
        </p:spPr>
        <p:txBody>
          <a:bodyPr/>
          <a:lstStyle/>
          <a:p>
            <a:r>
              <a:rPr kumimoji="1" lang="en-US" altLang="ja-JP" dirty="0"/>
              <a:t>2022-10-28 (</a:t>
            </a:r>
            <a:r>
              <a:rPr kumimoji="1" lang="en-US" altLang="ja-JP" dirty="0" err="1"/>
              <a:t>fri</a:t>
            </a:r>
            <a:r>
              <a:rPr kumimoji="1" lang="en-US" altLang="ja-JP" dirty="0"/>
              <a:t>) </a:t>
            </a:r>
            <a:r>
              <a:rPr kumimoji="1" lang="ja-JP" altLang="en-US"/>
              <a:t>下野寿之</a:t>
            </a:r>
          </a:p>
        </p:txBody>
      </p:sp>
    </p:spTree>
    <p:extLst>
      <p:ext uri="{BB962C8B-B14F-4D97-AF65-F5344CB8AC3E}">
        <p14:creationId xmlns:p14="http://schemas.microsoft.com/office/powerpoint/2010/main" val="329369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7AA9F-33C8-73AC-3269-C586A6A7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分母発見の有用性の検討のための</a:t>
            </a:r>
            <a:br>
              <a:rPr kumimoji="1" lang="en-US" altLang="ja-JP" sz="4000" dirty="0"/>
            </a:br>
            <a:r>
              <a:rPr kumimoji="1" lang="ja-JP" altLang="en-US" sz="4000"/>
              <a:t>検証方法の設定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DF4B65-DB6C-DC34-F58B-32C5DBA2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b="1"/>
              <a:t>ある分母</a:t>
            </a:r>
            <a:r>
              <a:rPr kumimoji="1" lang="en-US" altLang="ja-JP" b="1" dirty="0"/>
              <a:t>D</a:t>
            </a:r>
            <a:r>
              <a:rPr kumimoji="1" lang="ja-JP" altLang="en-US"/>
              <a:t>を一つ与え、ランダムな分子いくつかに対して、それぞれの近似値を生成する。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それらの近似値から、分母の候補を逆算する。</a:t>
            </a:r>
            <a:r>
              <a:rPr lang="ja-JP" altLang="en-US" b="1"/>
              <a:t>分母の値の小さい順</a:t>
            </a:r>
            <a:r>
              <a:rPr lang="ja-JP" altLang="en-US"/>
              <a:t>にいくつか逆算する。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それらの分母の候補の</a:t>
            </a:r>
            <a:r>
              <a:rPr kumimoji="1" lang="ja-JP" altLang="en-US" b="1"/>
              <a:t>何番目</a:t>
            </a:r>
            <a:r>
              <a:rPr kumimoji="1" lang="ja-JP" altLang="en-US"/>
              <a:t>に、</a:t>
            </a:r>
            <a:br>
              <a:rPr kumimoji="1" lang="en-US" altLang="ja-JP" dirty="0"/>
            </a:br>
            <a:r>
              <a:rPr kumimoji="1" lang="ja-JP" altLang="en-US"/>
              <a:t>元の分母</a:t>
            </a:r>
            <a:r>
              <a:rPr kumimoji="1" lang="en-US" altLang="ja-JP" dirty="0"/>
              <a:t>D</a:t>
            </a:r>
            <a:r>
              <a:rPr kumimoji="1" lang="ja-JP" altLang="en-US"/>
              <a:t>が</a:t>
            </a:r>
            <a:r>
              <a:rPr kumimoji="1" lang="ja-JP" altLang="en-US" b="1"/>
              <a:t>出現</a:t>
            </a:r>
            <a:r>
              <a:rPr kumimoji="1" lang="ja-JP" altLang="en-US"/>
              <a:t>したかを確かめる。</a:t>
            </a:r>
            <a:endParaRPr kumimoji="1" lang="en-US" altLang="ja-JP" dirty="0"/>
          </a:p>
          <a:p>
            <a:r>
              <a:rPr lang="ja-JP" altLang="en-US"/>
              <a:t>上記の計算をモンテカルロ法で多数反復する。</a:t>
            </a:r>
            <a:endParaRPr lang="en-US" altLang="ja-JP" dirty="0"/>
          </a:p>
          <a:p>
            <a:r>
              <a:rPr kumimoji="1" lang="ja-JP" altLang="en-US"/>
              <a:t>分子の個数はひとまず</a:t>
            </a:r>
            <a:r>
              <a:rPr kumimoji="1" lang="en-US" altLang="ja-JP" dirty="0"/>
              <a:t>5</a:t>
            </a:r>
            <a:r>
              <a:rPr kumimoji="1" lang="ja-JP" altLang="en-US"/>
              <a:t>に固定。</a:t>
            </a:r>
            <a:endParaRPr kumimoji="1" lang="en-US" altLang="ja-JP" dirty="0"/>
          </a:p>
          <a:p>
            <a:r>
              <a:rPr kumimoji="1" lang="ja-JP" altLang="en-US"/>
              <a:t>生成する分子は法</a:t>
            </a:r>
            <a:r>
              <a:rPr kumimoji="1" lang="en-US" altLang="ja-JP" dirty="0"/>
              <a:t>D</a:t>
            </a:r>
            <a:r>
              <a:rPr kumimoji="1" lang="ja-JP" altLang="en-US"/>
              <a:t>で</a:t>
            </a:r>
            <a:r>
              <a:rPr lang="ja-JP" altLang="en-US"/>
              <a:t>お互い異なり非</a:t>
            </a:r>
            <a:r>
              <a:rPr lang="en-US" altLang="ja-JP" dirty="0"/>
              <a:t>0</a:t>
            </a:r>
            <a:r>
              <a:rPr lang="ja-JP" altLang="en-US"/>
              <a:t>とする。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4643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AD3E67-7A01-58AF-47AB-0397943C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計算方法の概要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E5CE20-0A9B-2FC4-1EFC-E3C655130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 10</a:t>
            </a:r>
            <a:r>
              <a:rPr lang="en-US" altLang="ja-JP" baseline="30000" dirty="0"/>
              <a:t>d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C00000"/>
                </a:solidFill>
              </a:rPr>
              <a:t>100</a:t>
            </a:r>
            <a:r>
              <a:rPr lang="en-US" altLang="ja-JP" dirty="0"/>
              <a:t> </a:t>
            </a:r>
            <a:r>
              <a:rPr lang="ja-JP" altLang="en-US"/>
              <a:t>または </a:t>
            </a:r>
            <a:r>
              <a:rPr lang="en-US" altLang="ja-JP" dirty="0">
                <a:solidFill>
                  <a:srgbClr val="C00000"/>
                </a:solidFill>
              </a:rPr>
              <a:t>1000</a:t>
            </a:r>
            <a:r>
              <a:rPr lang="en-US" altLang="ja-JP" dirty="0"/>
              <a:t> </a:t>
            </a:r>
            <a:r>
              <a:rPr lang="ja-JP" altLang="en-US"/>
              <a:t>を指定する。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分母</a:t>
            </a:r>
            <a:r>
              <a:rPr lang="en-US" altLang="ja-JP" dirty="0"/>
              <a:t>D</a:t>
            </a:r>
            <a:r>
              <a:rPr kumimoji="1" lang="en-US" altLang="ja-JP" dirty="0"/>
              <a:t>=1,2,..,10</a:t>
            </a:r>
            <a:r>
              <a:rPr kumimoji="1" lang="en-US" altLang="ja-JP" baseline="30000" dirty="0"/>
              <a:t>d</a:t>
            </a:r>
            <a:r>
              <a:rPr kumimoji="1" lang="ja-JP" altLang="en-US"/>
              <a:t>に対して、</a:t>
            </a:r>
            <a:r>
              <a:rPr lang="ja-JP" altLang="en-US"/>
              <a:t>逐次下記を行う。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{1,2,..,D-2,D-1}</a:t>
            </a:r>
            <a:r>
              <a:rPr lang="ja-JP" altLang="en-US"/>
              <a:t>から</a:t>
            </a:r>
            <a:r>
              <a:rPr lang="en-US" altLang="ja-JP" dirty="0"/>
              <a:t>(D-1)</a:t>
            </a:r>
            <a:r>
              <a:rPr lang="ja-JP" altLang="en-US"/>
              <a:t>個の数を抽出。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/>
              <a:t>各々</a:t>
            </a:r>
            <a:r>
              <a:rPr kumimoji="1" lang="en-US" altLang="ja-JP" dirty="0"/>
              <a:t>10</a:t>
            </a:r>
            <a:r>
              <a:rPr kumimoji="1" lang="en-US" altLang="ja-JP" baseline="30000" dirty="0"/>
              <a:t>d</a:t>
            </a:r>
            <a:r>
              <a:rPr kumimoji="1" lang="ja-JP" altLang="en-US"/>
              <a:t>で割り</a:t>
            </a:r>
            <a:r>
              <a:rPr lang="ja-JP" altLang="en-US"/>
              <a:t>四捨五入で小数点から</a:t>
            </a:r>
            <a:r>
              <a:rPr lang="en-US" altLang="ja-JP" dirty="0"/>
              <a:t>d</a:t>
            </a:r>
            <a:r>
              <a:rPr lang="ja-JP" altLang="en-US"/>
              <a:t>桁抽出。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/>
              <a:t>その</a:t>
            </a:r>
            <a:r>
              <a:rPr lang="en-US" altLang="ja-JP" dirty="0"/>
              <a:t>d</a:t>
            </a:r>
            <a:r>
              <a:rPr lang="ja-JP" altLang="en-US"/>
              <a:t>桁の数に、値</a:t>
            </a:r>
            <a:r>
              <a:rPr lang="en-US" altLang="ja-JP" dirty="0" err="1"/>
              <a:t>i</a:t>
            </a:r>
            <a:r>
              <a:rPr lang="ja-JP" altLang="en-US"/>
              <a:t>をラベル付け</a:t>
            </a:r>
            <a:r>
              <a:rPr lang="en-US" altLang="ja-JP" sz="2000" dirty="0"/>
              <a:t>(</a:t>
            </a:r>
            <a:r>
              <a:rPr lang="ja-JP" altLang="en-US" sz="2000"/>
              <a:t>何枚でも貼れる</a:t>
            </a:r>
            <a:r>
              <a:rPr lang="en-US" altLang="ja-JP" sz="2000" dirty="0"/>
              <a:t>)</a:t>
            </a:r>
            <a:r>
              <a:rPr lang="ja-JP" altLang="en-US"/>
              <a:t>。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{1,2,..,i-2,i-1}</a:t>
            </a:r>
            <a:r>
              <a:rPr lang="ja-JP" altLang="en-US"/>
              <a:t>から</a:t>
            </a:r>
            <a:r>
              <a:rPr lang="en-US" altLang="ja-JP" dirty="0"/>
              <a:t>m’= min(</a:t>
            </a:r>
            <a:r>
              <a:rPr lang="en-US" altLang="ja-JP" b="1" dirty="0">
                <a:solidFill>
                  <a:srgbClr val="C00000"/>
                </a:solidFill>
              </a:rPr>
              <a:t>5</a:t>
            </a:r>
            <a:r>
              <a:rPr lang="en-US" altLang="ja-JP" dirty="0"/>
              <a:t>,i-1)</a:t>
            </a:r>
            <a:r>
              <a:rPr lang="ja-JP" altLang="en-US"/>
              <a:t>個ランダムに抽出。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kumimoji="1" lang="ja-JP" altLang="en-US"/>
              <a:t>各々</a:t>
            </a:r>
            <a:r>
              <a:rPr kumimoji="1" lang="en-US" altLang="ja-JP" dirty="0"/>
              <a:t>10</a:t>
            </a:r>
            <a:r>
              <a:rPr kumimoji="1" lang="en-US" altLang="ja-JP" baseline="30000" dirty="0"/>
              <a:t>d</a:t>
            </a:r>
            <a:r>
              <a:rPr kumimoji="1" lang="ja-JP" altLang="en-US"/>
              <a:t>で割り</a:t>
            </a:r>
            <a:r>
              <a:rPr lang="ja-JP" altLang="en-US"/>
              <a:t>四捨五入で小数点から</a:t>
            </a:r>
            <a:r>
              <a:rPr lang="en-US" altLang="ja-JP" dirty="0"/>
              <a:t>d</a:t>
            </a:r>
            <a:r>
              <a:rPr lang="ja-JP" altLang="en-US"/>
              <a:t>桁抽出。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/>
              <a:t>その</a:t>
            </a:r>
            <a:r>
              <a:rPr lang="en-US" altLang="ja-JP" dirty="0"/>
              <a:t>m’</a:t>
            </a:r>
            <a:r>
              <a:rPr lang="ja-JP" altLang="en-US"/>
              <a:t>個の数各々にラベルされた数を抽出して、</a:t>
            </a:r>
            <a:br>
              <a:rPr lang="en-US" altLang="ja-JP" dirty="0"/>
            </a:br>
            <a:r>
              <a:rPr lang="ja-JP" altLang="en-US"/>
              <a:t>それら</a:t>
            </a:r>
            <a:r>
              <a:rPr lang="en-US" altLang="ja-JP" dirty="0"/>
              <a:t>m’</a:t>
            </a:r>
            <a:r>
              <a:rPr lang="ja-JP" altLang="en-US"/>
              <a:t>個の集合の積集合の濃度を</a:t>
            </a:r>
            <a:r>
              <a:rPr lang="en-US" altLang="ja-JP" dirty="0"/>
              <a:t>B</a:t>
            </a:r>
            <a:r>
              <a:rPr lang="ja-JP" altLang="en-US"/>
              <a:t>とする。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/>
              <a:t>上記の</a:t>
            </a:r>
            <a:r>
              <a:rPr lang="en-US" altLang="ja-JP" dirty="0"/>
              <a:t>4〜6</a:t>
            </a:r>
            <a:r>
              <a:rPr lang="ja-JP" altLang="en-US"/>
              <a:t>を多数反復して</a:t>
            </a:r>
            <a:r>
              <a:rPr lang="en-US" altLang="ja-JP" dirty="0"/>
              <a:t>B</a:t>
            </a:r>
            <a:r>
              <a:rPr lang="ja-JP" altLang="en-US"/>
              <a:t>の分布を各</a:t>
            </a:r>
            <a:r>
              <a:rPr lang="en-US" altLang="ja-JP" dirty="0"/>
              <a:t>D</a:t>
            </a:r>
            <a:r>
              <a:rPr lang="ja-JP" altLang="en-US"/>
              <a:t>で</a:t>
            </a:r>
            <a:r>
              <a:rPr lang="ja-JP" altLang="en-US" b="1" u="sng"/>
              <a:t>検討</a:t>
            </a:r>
            <a:r>
              <a:rPr lang="ja-JP" altLang="en-US"/>
              <a:t>。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86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DB3B1-2E4C-374B-79C1-8E36B4E2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補足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46135-42F3-7AEA-57C2-57A0FAEE9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/>
              <a:t>モンテカルロ法</a:t>
            </a:r>
            <a:r>
              <a:rPr lang="ja-JP" altLang="en-US"/>
              <a:t>における</a:t>
            </a:r>
            <a:r>
              <a:rPr lang="en-US" altLang="ja-JP" dirty="0"/>
              <a:t>rand</a:t>
            </a:r>
            <a:r>
              <a:rPr lang="ja-JP" altLang="en-US"/>
              <a:t>関数について</a:t>
            </a:r>
            <a:r>
              <a:rPr lang="en-US" altLang="ja-JP" dirty="0"/>
              <a:t>:</a:t>
            </a:r>
          </a:p>
          <a:p>
            <a:pPr lvl="1"/>
            <a:r>
              <a:rPr kumimoji="1" lang="ja-JP" altLang="en-US"/>
              <a:t>メルセンヌツイスター法を用いた。</a:t>
            </a:r>
            <a:endParaRPr kumimoji="1" lang="en-US" altLang="ja-JP" dirty="0"/>
          </a:p>
          <a:p>
            <a:pPr lvl="1"/>
            <a:r>
              <a:rPr lang="ja-JP" altLang="en-US"/>
              <a:t>高速な算法である</a:t>
            </a:r>
            <a:r>
              <a:rPr lang="en-US" altLang="ja-JP" dirty="0" err="1"/>
              <a:t>Xorshift</a:t>
            </a:r>
            <a:r>
              <a:rPr lang="ja-JP" altLang="en-US"/>
              <a:t>法</a:t>
            </a:r>
            <a:r>
              <a:rPr lang="en-US" altLang="ja-JP" dirty="0"/>
              <a:t>(2003</a:t>
            </a:r>
            <a:r>
              <a:rPr lang="ja-JP" altLang="en-US"/>
              <a:t>年</a:t>
            </a:r>
            <a:r>
              <a:rPr lang="en-US" altLang="ja-JP" dirty="0"/>
              <a:t>)</a:t>
            </a:r>
            <a:r>
              <a:rPr lang="ja-JP" altLang="en-US"/>
              <a:t>は今回は不採用。</a:t>
            </a:r>
            <a:endParaRPr lang="en-US" altLang="ja-JP" dirty="0"/>
          </a:p>
          <a:p>
            <a:pPr lvl="1"/>
            <a:r>
              <a:rPr kumimoji="1" lang="ja-JP" altLang="en-US"/>
              <a:t>元の</a:t>
            </a:r>
            <a:r>
              <a:rPr kumimoji="1" lang="en-US" altLang="ja-JP" dirty="0"/>
              <a:t>rand</a:t>
            </a:r>
            <a:r>
              <a:rPr kumimoji="1" lang="ja-JP" altLang="en-US"/>
              <a:t>関数だと数十万個の乱数の生成で一様性に不安がある。</a:t>
            </a:r>
            <a:endParaRPr kumimoji="1" lang="en-US" altLang="ja-JP" dirty="0"/>
          </a:p>
          <a:p>
            <a:r>
              <a:rPr lang="ja-JP" altLang="en-US"/>
              <a:t>反復回数 </a:t>
            </a:r>
            <a:r>
              <a:rPr lang="en-US" altLang="ja-JP" dirty="0"/>
              <a:t>×</a:t>
            </a:r>
            <a:r>
              <a:rPr kumimoji="1" lang="en-US" altLang="ja-JP" dirty="0"/>
              <a:t>5 </a:t>
            </a:r>
            <a:r>
              <a:rPr lang="en-US" altLang="ja-JP" dirty="0"/>
              <a:t>×</a:t>
            </a:r>
            <a:r>
              <a:rPr kumimoji="1" lang="en-US" altLang="ja-JP" dirty="0"/>
              <a:t> 10</a:t>
            </a:r>
            <a:r>
              <a:rPr kumimoji="1" lang="en-US" altLang="ja-JP" baseline="30000" dirty="0"/>
              <a:t>d</a:t>
            </a:r>
            <a:r>
              <a:rPr kumimoji="1" lang="en-US" altLang="ja-JP" dirty="0"/>
              <a:t> </a:t>
            </a:r>
            <a:r>
              <a:rPr lang="ja-JP" altLang="en-US"/>
              <a:t>の乱数を生成</a:t>
            </a:r>
            <a:endParaRPr lang="en-US" altLang="ja-JP" dirty="0"/>
          </a:p>
          <a:p>
            <a:pPr lvl="1"/>
            <a:r>
              <a:rPr lang="en-US" altLang="ja-JP" dirty="0"/>
              <a:t>10</a:t>
            </a:r>
            <a:r>
              <a:rPr lang="ja-JP" altLang="en-US"/>
              <a:t>億個くらい。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78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8D9FE64-4EDA-AD1F-1CD1-18870C59B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補足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B9FB0070-52D7-06EF-0EF9-137EE49C8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7051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D84B21-D33F-A24C-846B-0A0BC565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0219"/>
          </a:xfrm>
        </p:spPr>
        <p:txBody>
          <a:bodyPr/>
          <a:lstStyle/>
          <a:p>
            <a:r>
              <a:rPr kumimoji="1" lang="ja-JP" altLang="en-US"/>
              <a:t>計算上のこと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F78333-768C-6971-89A6-9ECE027F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0112"/>
            <a:ext cx="7886700" cy="3727277"/>
          </a:xfrm>
        </p:spPr>
        <p:txBody>
          <a:bodyPr/>
          <a:lstStyle/>
          <a:p>
            <a:r>
              <a:rPr lang="en-US" altLang="ja-JP" dirty="0"/>
              <a:t>caffeinate </a:t>
            </a:r>
            <a:r>
              <a:rPr lang="ja-JP" altLang="en-US"/>
              <a:t>を忘れると計算に時間がかかる</a:t>
            </a:r>
            <a:endParaRPr lang="en-US" altLang="ja-JP" dirty="0"/>
          </a:p>
          <a:p>
            <a:r>
              <a:rPr lang="ja-JP" altLang="en-US"/>
              <a:t>本当にバグは無いのか</a:t>
            </a:r>
            <a:r>
              <a:rPr lang="en-US" altLang="ja-JP" dirty="0"/>
              <a:t>?</a:t>
            </a:r>
            <a:r>
              <a:rPr lang="ja-JP" altLang="en-US"/>
              <a:t> 最初の晩の計算で失敗。</a:t>
            </a:r>
            <a:endParaRPr lang="en-US" altLang="ja-JP" dirty="0"/>
          </a:p>
          <a:p>
            <a:r>
              <a:rPr kumimoji="1" lang="ja-JP" altLang="en-US"/>
              <a:t>小数点以下</a:t>
            </a:r>
            <a:r>
              <a:rPr kumimoji="1" lang="en-US" altLang="ja-JP" dirty="0"/>
              <a:t>2</a:t>
            </a:r>
            <a:r>
              <a:rPr kumimoji="1" lang="ja-JP" altLang="en-US"/>
              <a:t>桁の場合に</a:t>
            </a:r>
            <a:r>
              <a:rPr kumimoji="1" lang="en-US" altLang="ja-JP" dirty="0"/>
              <a:t>1〜100</a:t>
            </a:r>
            <a:r>
              <a:rPr kumimoji="1" lang="ja-JP" altLang="en-US"/>
              <a:t>の分母に対して</a:t>
            </a:r>
            <a:r>
              <a:rPr kumimoji="1" lang="en-US" altLang="ja-JP" dirty="0"/>
              <a:t>100</a:t>
            </a:r>
            <a:r>
              <a:rPr kumimoji="1" lang="ja-JP" altLang="en-US"/>
              <a:t>万回ずつのモンテカルロ法に</a:t>
            </a:r>
            <a:r>
              <a:rPr kumimoji="1" lang="en-US" altLang="ja-JP" dirty="0"/>
              <a:t>30</a:t>
            </a:r>
            <a:r>
              <a:rPr kumimoji="1" lang="ja-JP" altLang="en-US"/>
              <a:t>分強。</a:t>
            </a:r>
            <a:endParaRPr kumimoji="1" lang="en-US" altLang="ja-JP" dirty="0"/>
          </a:p>
          <a:p>
            <a:r>
              <a:rPr kumimoji="1" lang="ja-JP" altLang="en-US"/>
              <a:t>小数点以下</a:t>
            </a:r>
            <a:r>
              <a:rPr lang="en-US" altLang="ja-JP" dirty="0"/>
              <a:t>3</a:t>
            </a:r>
            <a:r>
              <a:rPr kumimoji="1" lang="ja-JP" altLang="en-US"/>
              <a:t>桁の場合に</a:t>
            </a:r>
            <a:r>
              <a:rPr kumimoji="1" lang="en-US" altLang="ja-JP" dirty="0"/>
              <a:t>1〜1000</a:t>
            </a:r>
            <a:r>
              <a:rPr kumimoji="1" lang="ja-JP" altLang="en-US"/>
              <a:t>の分母に対して</a:t>
            </a:r>
            <a:r>
              <a:rPr kumimoji="1" lang="en-US" altLang="ja-JP" dirty="0"/>
              <a:t>100</a:t>
            </a:r>
            <a:r>
              <a:rPr kumimoji="1" lang="ja-JP" altLang="en-US"/>
              <a:t>万回ずつのモンテカルロ法で半日</a:t>
            </a:r>
            <a:r>
              <a:rPr kumimoji="1" lang="en-US" altLang="ja-JP" dirty="0"/>
              <a:t>(?)</a:t>
            </a:r>
            <a:r>
              <a:rPr kumimoji="1" lang="ja-JP" altLang="en-US"/>
              <a:t>。</a:t>
            </a:r>
            <a:endParaRPr kumimoji="1" lang="en-US" altLang="ja-JP" dirty="0"/>
          </a:p>
          <a:p>
            <a:r>
              <a:rPr lang="ja-JP" altLang="en-US"/>
              <a:t>積集合の計算を</a:t>
            </a:r>
            <a:r>
              <a:rPr lang="en-US" altLang="ja-JP" dirty="0"/>
              <a:t>Perl</a:t>
            </a:r>
            <a:r>
              <a:rPr lang="ja-JP" altLang="en-US"/>
              <a:t>で行ったのは適切か</a:t>
            </a:r>
            <a:r>
              <a:rPr lang="en-US" altLang="ja-JP" dirty="0"/>
              <a:t>?</a:t>
            </a:r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b="1" dirty="0"/>
          </a:p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0A50CF7-8789-F4FE-BD9F-5E8E714B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732739"/>
            <a:ext cx="7772400" cy="85061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71234B2-3D91-94F4-91F0-648964620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681707"/>
            <a:ext cx="7772400" cy="109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2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</TotalTime>
  <Words>460</Words>
  <Application>Microsoft Macintosh PowerPoint</Application>
  <PresentationFormat>画面に合わせる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テーマ</vt:lpstr>
      <vt:lpstr>四捨五入された5個の小数点以下2〜3桁の数を整数比と仮定し 共通分母を逆算した場合に 解候補の最小値が解である尤度</vt:lpstr>
      <vt:lpstr>分母発見の有用性の検討のための 検証方法の設定</vt:lpstr>
      <vt:lpstr>計算方法の概要</vt:lpstr>
      <vt:lpstr>補足</vt:lpstr>
      <vt:lpstr>補足</vt:lpstr>
      <vt:lpstr>計算上のこと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四捨五入された5個の小数点以下2〜3桁の数を整数比と仮定し 共通分母を逆算した場合に 解候補の最小値が解である尤度</dc:title>
  <dc:creator>下野 寿之</dc:creator>
  <cp:lastModifiedBy>下野 寿之</cp:lastModifiedBy>
  <cp:revision>10</cp:revision>
  <dcterms:created xsi:type="dcterms:W3CDTF">2022-10-25T03:48:58Z</dcterms:created>
  <dcterms:modified xsi:type="dcterms:W3CDTF">2022-10-25T13:31:28Z</dcterms:modified>
</cp:coreProperties>
</file>