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5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4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4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9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6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5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90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4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5BFE-D612-BA41-A09B-5C6674EF9435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FD79-8217-1C4B-AACE-89C98F211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87D35-9200-C496-9221-30FD13C21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Perl</a:t>
            </a:r>
            <a:r>
              <a:rPr lang="ja-JP" altLang="en-US"/>
              <a:t>製コマンド</a:t>
            </a:r>
            <a:r>
              <a:rPr lang="en-US" altLang="ja-JP" dirty="0" err="1"/>
              <a:t>ggdrv</a:t>
            </a:r>
            <a:br>
              <a:rPr kumimoji="1" lang="en-US" altLang="ja-JP" dirty="0"/>
            </a:br>
            <a:r>
              <a:rPr kumimoji="1" lang="en-US" altLang="ja-JP" dirty="0"/>
              <a:t>(App::</a:t>
            </a:r>
            <a:r>
              <a:rPr kumimoji="1" lang="en-US" altLang="ja-JP" dirty="0" err="1"/>
              <a:t>ggdrv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E56CCB-68E3-8035-99BC-7E1AFA3C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34941"/>
          </a:xfrm>
        </p:spPr>
        <p:txBody>
          <a:bodyPr/>
          <a:lstStyle/>
          <a:p>
            <a:r>
              <a:rPr kumimoji="1" lang="en-US" altLang="ja-JP" dirty="0"/>
              <a:t>2023-03-16 </a:t>
            </a:r>
            <a:r>
              <a:rPr kumimoji="1" lang="ja-JP" altLang="en-US"/>
              <a:t>木　下野寿之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10D6AF-DF61-C664-BD11-EBA01C6CC0E1}"/>
              </a:ext>
            </a:extLst>
          </p:cNvPr>
          <p:cNvSpPr txBox="1"/>
          <p:nvPr/>
        </p:nvSpPr>
        <p:spPr>
          <a:xfrm>
            <a:off x="1941815" y="4443355"/>
            <a:ext cx="526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Google</a:t>
            </a:r>
            <a:r>
              <a:rPr kumimoji="1" lang="ja-JP" altLang="en-US" b="1">
                <a:solidFill>
                  <a:srgbClr val="C00000"/>
                </a:solidFill>
              </a:rPr>
              <a:t>ドライブとローカルのファイルを</a:t>
            </a:r>
            <a:r>
              <a:rPr kumimoji="1" lang="en-US" altLang="ja-JP" b="1" dirty="0">
                <a:solidFill>
                  <a:srgbClr val="C00000"/>
                </a:solidFill>
              </a:rPr>
              <a:t>(</a:t>
            </a:r>
            <a:r>
              <a:rPr kumimoji="1" lang="en-US" altLang="ja-JP" b="1" dirty="0" err="1">
                <a:solidFill>
                  <a:srgbClr val="C00000"/>
                </a:solidFill>
              </a:rPr>
              <a:t>cron</a:t>
            </a:r>
            <a:r>
              <a:rPr kumimoji="1" lang="ja-JP" altLang="en-US" b="1">
                <a:solidFill>
                  <a:srgbClr val="C00000"/>
                </a:solidFill>
              </a:rPr>
              <a:t>などで自動的に</a:t>
            </a:r>
            <a:r>
              <a:rPr kumimoji="1" lang="en-US" altLang="ja-JP" b="1" dirty="0">
                <a:solidFill>
                  <a:srgbClr val="C00000"/>
                </a:solidFill>
              </a:rPr>
              <a:t>)</a:t>
            </a:r>
            <a:r>
              <a:rPr kumimoji="1" lang="ja-JP" altLang="en-US" b="1">
                <a:solidFill>
                  <a:srgbClr val="C00000"/>
                </a:solidFill>
              </a:rPr>
              <a:t>同期するために、</a:t>
            </a:r>
            <a:r>
              <a:rPr kumimoji="1" lang="en-US" altLang="ja-JP" b="1" dirty="0">
                <a:solidFill>
                  <a:srgbClr val="C00000"/>
                </a:solidFill>
              </a:rPr>
              <a:t>OAuth</a:t>
            </a:r>
            <a:r>
              <a:rPr kumimoji="1" lang="ja-JP" altLang="en-US" b="1">
                <a:solidFill>
                  <a:srgbClr val="C00000"/>
                </a:solidFill>
              </a:rPr>
              <a:t>の認証も行い、ファイルを検索し、</a:t>
            </a:r>
            <a:r>
              <a:rPr kumimoji="1" lang="en-US" altLang="ja-JP" b="1" dirty="0">
                <a:solidFill>
                  <a:srgbClr val="C00000"/>
                </a:solidFill>
              </a:rPr>
              <a:t>{</a:t>
            </a:r>
            <a:r>
              <a:rPr kumimoji="1" lang="en-US" altLang="ja-JP" b="1" dirty="0" err="1">
                <a:solidFill>
                  <a:srgbClr val="C00000"/>
                </a:solidFill>
              </a:rPr>
              <a:t>up,down</a:t>
            </a:r>
            <a:r>
              <a:rPr kumimoji="1" lang="en-US" altLang="ja-JP" b="1" dirty="0">
                <a:solidFill>
                  <a:srgbClr val="C00000"/>
                </a:solidFill>
              </a:rPr>
              <a:t>}load</a:t>
            </a:r>
            <a:r>
              <a:rPr kumimoji="1" lang="ja-JP" altLang="en-US" b="1">
                <a:solidFill>
                  <a:srgbClr val="C00000"/>
                </a:solidFill>
              </a:rPr>
              <a:t>して、同期をする仕組みを提供するサブコマンド方式のコマンド。</a:t>
            </a:r>
          </a:p>
        </p:txBody>
      </p:sp>
    </p:spTree>
    <p:extLst>
      <p:ext uri="{BB962C8B-B14F-4D97-AF65-F5344CB8AC3E}">
        <p14:creationId xmlns:p14="http://schemas.microsoft.com/office/powerpoint/2010/main" val="40630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29410-5381-76FE-7E7F-DE92B647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コマンド</a:t>
            </a:r>
            <a:r>
              <a:rPr kumimoji="1" lang="en-US" altLang="ja-JP" dirty="0" err="1"/>
              <a:t>ggdrv</a:t>
            </a:r>
            <a:r>
              <a:rPr lang="ja-JP" altLang="en-US"/>
              <a:t>を</a:t>
            </a:r>
            <a:r>
              <a:rPr kumimoji="1" lang="ja-JP" altLang="en-US"/>
              <a:t>何に使うのか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6EAF2-28C9-6AE3-1EFE-1E8C0EEA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OAuth2</a:t>
            </a:r>
            <a:r>
              <a:rPr kumimoji="1" lang="ja-JP" altLang="en-US"/>
              <a:t>の認証の仕組み</a:t>
            </a:r>
            <a:r>
              <a:rPr kumimoji="1" lang="en-US" altLang="ja-JP" dirty="0"/>
              <a:t>(4</a:t>
            </a:r>
            <a:r>
              <a:rPr kumimoji="1" lang="ja-JP" altLang="en-US"/>
              <a:t>個のキーを使う</a:t>
            </a:r>
            <a:r>
              <a:rPr kumimoji="1" lang="en-US" altLang="ja-JP" dirty="0"/>
              <a:t>)</a:t>
            </a:r>
            <a:r>
              <a:rPr kumimoji="1" lang="ja-JP" altLang="en-US"/>
              <a:t>により、</a:t>
            </a:r>
            <a:r>
              <a:rPr kumimoji="1" lang="en-US" altLang="ja-JP" dirty="0"/>
              <a:t>Google</a:t>
            </a:r>
            <a:r>
              <a:rPr kumimoji="1" lang="ja-JP" altLang="en-US"/>
              <a:t>ドライブのファイルを操作する機能をいくつか提供。</a:t>
            </a:r>
            <a:endParaRPr kumimoji="1" lang="en-US" altLang="ja-JP" dirty="0"/>
          </a:p>
          <a:p>
            <a:r>
              <a:rPr kumimoji="1" lang="ja-JP" altLang="en-US"/>
              <a:t>ローカルのデータファイルを</a:t>
            </a:r>
            <a:r>
              <a:rPr kumimoji="1" lang="en-US" altLang="ja-JP" dirty="0"/>
              <a:t>Google</a:t>
            </a:r>
            <a:r>
              <a:rPr kumimoji="1" lang="ja-JP" altLang="en-US"/>
              <a:t>ドライブに定期的に自動的に更新することを目的とした。</a:t>
            </a:r>
            <a:endParaRPr kumimoji="1" lang="en-US" altLang="ja-JP" dirty="0"/>
          </a:p>
          <a:p>
            <a:r>
              <a:rPr lang="ja-JP" altLang="en-US"/>
              <a:t>他の機能は、今の所、限定的。</a:t>
            </a:r>
            <a:endParaRPr lang="en-US" altLang="ja-JP" dirty="0"/>
          </a:p>
          <a:p>
            <a:r>
              <a:rPr lang="en-US" altLang="ja-JP" dirty="0"/>
              <a:t>Google</a:t>
            </a:r>
            <a:r>
              <a:rPr lang="ja-JP" altLang="en-US"/>
              <a:t>ドライブにあるファイルの数を全て数えることもできる。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1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E71A0-4D30-9C73-9CA6-25657FA9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1997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サブコマンド</a:t>
            </a:r>
            <a:r>
              <a:rPr kumimoji="1" lang="en-US" altLang="ja-JP" dirty="0"/>
              <a:t>: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3DDD-77DB-C337-6C1C-8D5CF195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1404"/>
            <a:ext cx="7886700" cy="515555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サブコマンド無し</a:t>
            </a:r>
            <a:r>
              <a:rPr lang="en-US" altLang="ja-JP" dirty="0"/>
              <a:t>: </a:t>
            </a:r>
            <a:r>
              <a:rPr lang="ja-JP" altLang="en-US"/>
              <a:t>最初の使い方を表示。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--help : </a:t>
            </a:r>
            <a:r>
              <a:rPr kumimoji="1" lang="ja-JP" altLang="en-US"/>
              <a:t>ヘルプの文面を表示。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crecord</a:t>
            </a:r>
            <a:r>
              <a:rPr kumimoji="1" lang="en-US" altLang="ja-JP" dirty="0"/>
              <a:t> :  client ID</a:t>
            </a:r>
            <a:r>
              <a:rPr kumimoji="1" lang="ja-JP" altLang="en-US"/>
              <a:t>と</a:t>
            </a:r>
            <a:r>
              <a:rPr kumimoji="1" lang="en-US" altLang="ja-JP" dirty="0"/>
              <a:t>client secret</a:t>
            </a:r>
            <a:r>
              <a:rPr kumimoji="1" lang="ja-JP" altLang="en-US"/>
              <a:t>取得。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tokens : </a:t>
            </a:r>
            <a:r>
              <a:rPr lang="en-US" altLang="ja-JP" dirty="0"/>
              <a:t>refresh token</a:t>
            </a:r>
            <a:r>
              <a:rPr lang="ja-JP" altLang="en-US"/>
              <a:t>と</a:t>
            </a:r>
            <a:r>
              <a:rPr lang="en-US" altLang="ja-JP" dirty="0"/>
              <a:t>access token</a:t>
            </a:r>
            <a:r>
              <a:rPr lang="ja-JP" altLang="en-US"/>
              <a:t>取得。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fsearch</a:t>
            </a:r>
            <a:r>
              <a:rPr kumimoji="1" lang="en-US" altLang="ja-JP" dirty="0"/>
              <a:t> : Google</a:t>
            </a:r>
            <a:r>
              <a:rPr lang="en-US" altLang="ja-JP" dirty="0"/>
              <a:t> Drive</a:t>
            </a:r>
            <a:r>
              <a:rPr kumimoji="1" lang="ja-JP" altLang="en-US"/>
              <a:t>で</a:t>
            </a:r>
            <a:r>
              <a:rPr kumimoji="1" lang="en-US" altLang="ja-JP" dirty="0"/>
              <a:t>100</a:t>
            </a:r>
            <a:r>
              <a:rPr lang="ja-JP" altLang="en-US"/>
              <a:t>個までファイル探索。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fsearchall</a:t>
            </a:r>
            <a:r>
              <a:rPr lang="en-US" altLang="ja-JP" dirty="0"/>
              <a:t> : </a:t>
            </a:r>
            <a:r>
              <a:rPr kumimoji="1" lang="en-US" altLang="ja-JP" dirty="0"/>
              <a:t>Google</a:t>
            </a:r>
            <a:r>
              <a:rPr lang="en-US" altLang="ja-JP" dirty="0"/>
              <a:t> Drive</a:t>
            </a:r>
            <a:r>
              <a:rPr lang="ja-JP" altLang="en-US"/>
              <a:t>ファイルの全一覧の取得。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upload : PC (=local)</a:t>
            </a:r>
            <a:r>
              <a:rPr kumimoji="1" lang="ja-JP" altLang="en-US"/>
              <a:t>のファイルを指定フォルダに。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: </a:t>
            </a:r>
            <a:r>
              <a:rPr kumimoji="1" lang="en-US" altLang="ja-JP" dirty="0"/>
              <a:t>Google</a:t>
            </a:r>
            <a:r>
              <a:rPr lang="en-US" altLang="ja-JP" dirty="0"/>
              <a:t> Drive</a:t>
            </a:r>
            <a:r>
              <a:rPr lang="ja-JP" altLang="en-US"/>
              <a:t>のファイルを</a:t>
            </a:r>
            <a:r>
              <a:rPr lang="en-US" altLang="ja-JP" dirty="0"/>
              <a:t>PC</a:t>
            </a:r>
            <a:r>
              <a:rPr lang="ja-JP" altLang="en-US"/>
              <a:t>に。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update : </a:t>
            </a:r>
            <a:r>
              <a:rPr lang="ja-JP" altLang="en-US"/>
              <a:t> </a:t>
            </a:r>
            <a:r>
              <a:rPr lang="en-US" altLang="ja-JP" dirty="0"/>
              <a:t>Google Drive</a:t>
            </a:r>
            <a:r>
              <a:rPr lang="ja-JP" altLang="en-US"/>
              <a:t>のファイルを更新。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upload5 : upload</a:t>
            </a:r>
            <a:r>
              <a:rPr lang="ja-JP" altLang="en-US"/>
              <a:t>して識別情報も取得。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download5 : </a:t>
            </a:r>
            <a:r>
              <a:rPr lang="ja-JP" altLang="en-US"/>
              <a:t>識別情報を元に</a:t>
            </a:r>
            <a:r>
              <a:rPr lang="en-US" altLang="ja-JP" dirty="0"/>
              <a:t>download</a:t>
            </a:r>
            <a:r>
              <a:rPr lang="ja-JP" altLang="en-US"/>
              <a:t>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sync5 : PC</a:t>
            </a:r>
            <a:r>
              <a:rPr lang="ja-JP" altLang="en-US"/>
              <a:t>の</a:t>
            </a:r>
            <a:r>
              <a:rPr lang="en-US" altLang="ja-JP" dirty="0"/>
              <a:t>2</a:t>
            </a:r>
            <a:r>
              <a:rPr lang="ja-JP" altLang="en-US"/>
              <a:t>個の</a:t>
            </a:r>
            <a:r>
              <a:rPr lang="en-US" altLang="ja-JP" dirty="0"/>
              <a:t>folder</a:t>
            </a:r>
            <a:r>
              <a:rPr lang="ja-JP" altLang="en-US"/>
              <a:t>に違いがあれば</a:t>
            </a:r>
            <a:r>
              <a:rPr lang="en-US" altLang="ja-JP" dirty="0"/>
              <a:t>upload</a:t>
            </a:r>
            <a:r>
              <a:rPr lang="ja-JP" altLang="en-US"/>
              <a:t>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4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68802-2C57-2AD8-90AA-B8927D2D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このコマンドを作成した訳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FE44A-FEE3-C589-282B-AF9E5E01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5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275</Words>
  <Application>Microsoft Macintosh PowerPoint</Application>
  <PresentationFormat>画面に合わせる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Perl製コマンドggdrv (App::ggdrv)</vt:lpstr>
      <vt:lpstr>コマンドggdrvを何に使うのか?</vt:lpstr>
      <vt:lpstr>サブコマンド: </vt:lpstr>
      <vt:lpstr>このコマンドを作成した訳: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Perl製コマンドggdrv (App::ggdrv)</dc:title>
  <dc:creator>下野 寿之</dc:creator>
  <cp:lastModifiedBy>下野 寿之</cp:lastModifiedBy>
  <cp:revision>5</cp:revision>
  <dcterms:created xsi:type="dcterms:W3CDTF">2023-03-16T11:04:52Z</dcterms:created>
  <dcterms:modified xsi:type="dcterms:W3CDTF">2023-03-16T11:34:51Z</dcterms:modified>
</cp:coreProperties>
</file>