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1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07BE-0A2F-5B4B-9E8D-B53CBF885219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1D61-A4A8-E647-A294-1F56C96C3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88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07BE-0A2F-5B4B-9E8D-B53CBF885219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1D61-A4A8-E647-A294-1F56C96C3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28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07BE-0A2F-5B4B-9E8D-B53CBF885219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1D61-A4A8-E647-A294-1F56C96C3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79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07BE-0A2F-5B4B-9E8D-B53CBF885219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1D61-A4A8-E647-A294-1F56C96C3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17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07BE-0A2F-5B4B-9E8D-B53CBF885219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1D61-A4A8-E647-A294-1F56C96C3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77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07BE-0A2F-5B4B-9E8D-B53CBF885219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1D61-A4A8-E647-A294-1F56C96C3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16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07BE-0A2F-5B4B-9E8D-B53CBF885219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1D61-A4A8-E647-A294-1F56C96C3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4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07BE-0A2F-5B4B-9E8D-B53CBF885219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1D61-A4A8-E647-A294-1F56C96C3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46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07BE-0A2F-5B4B-9E8D-B53CBF885219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1D61-A4A8-E647-A294-1F56C96C3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98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07BE-0A2F-5B4B-9E8D-B53CBF885219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1D61-A4A8-E647-A294-1F56C96C3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91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07BE-0A2F-5B4B-9E8D-B53CBF885219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1D61-A4A8-E647-A294-1F56C96C3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45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207BE-0A2F-5B4B-9E8D-B53CBF885219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1D61-A4A8-E647-A294-1F56C96C3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63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1990D-2B35-E4DF-E425-08BD2F6EB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Perl</a:t>
            </a:r>
            <a:r>
              <a:rPr lang="ja-JP" altLang="en-US"/>
              <a:t>製コマンド</a:t>
            </a:r>
            <a:r>
              <a:rPr lang="en-US" altLang="ja-JP" dirty="0" err="1"/>
              <a:t>samesize</a:t>
            </a:r>
            <a:br>
              <a:rPr kumimoji="1" lang="en-US" altLang="ja-JP" dirty="0"/>
            </a:br>
            <a:r>
              <a:rPr kumimoji="1" lang="en-US" altLang="ja-JP" dirty="0"/>
              <a:t>(App::</a:t>
            </a:r>
            <a:r>
              <a:rPr kumimoji="1" lang="en-US" altLang="ja-JP" dirty="0" err="1"/>
              <a:t>samesize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9EA220-9747-E4B5-DA35-537D733D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821" y="4201515"/>
            <a:ext cx="6858000" cy="552236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z="4000" dirty="0"/>
              <a:t>2023-03-16 </a:t>
            </a:r>
            <a:r>
              <a:rPr kumimoji="1" lang="en-US" altLang="ja-JP" sz="4000" dirty="0" err="1"/>
              <a:t>thu</a:t>
            </a:r>
            <a:r>
              <a:rPr kumimoji="1" lang="en-US" altLang="ja-JP" sz="4000" dirty="0"/>
              <a:t> </a:t>
            </a:r>
            <a:r>
              <a:rPr kumimoji="1" lang="ja-JP" altLang="en-US" sz="4000"/>
              <a:t>下野寿之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BCCBE-0D33-04A6-5DE6-D7AF0793EB39}"/>
              </a:ext>
            </a:extLst>
          </p:cNvPr>
          <p:cNvSpPr txBox="1"/>
          <p:nvPr/>
        </p:nvSpPr>
        <p:spPr>
          <a:xfrm>
            <a:off x="1972637" y="5445303"/>
            <a:ext cx="526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rgbClr val="C00000"/>
                </a:solidFill>
              </a:rPr>
              <a:t>同一バイトサイズのファイルを見つけ出すコマンドであり、オプションで、同一内容のファイルを見つけ、必要に応じ除去するコマンド である。</a:t>
            </a:r>
          </a:p>
        </p:txBody>
      </p:sp>
    </p:spTree>
    <p:extLst>
      <p:ext uri="{BB962C8B-B14F-4D97-AF65-F5344CB8AC3E}">
        <p14:creationId xmlns:p14="http://schemas.microsoft.com/office/powerpoint/2010/main" val="379963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E0F654-9FC3-4A53-0B8E-4A6FBB85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インストール方法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7FA8AC-E96B-514D-D07D-CFC43E8DF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cpanm</a:t>
            </a:r>
            <a:r>
              <a:rPr kumimoji="1" lang="en-US" altLang="ja-JP" dirty="0"/>
              <a:t> App::</a:t>
            </a:r>
            <a:r>
              <a:rPr kumimoji="1" lang="en-US" altLang="ja-JP" dirty="0" err="1"/>
              <a:t>samesize</a:t>
            </a:r>
            <a:r>
              <a:rPr kumimoji="1" lang="en-US" altLang="ja-JP" dirty="0"/>
              <a:t> 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元に戻す</a:t>
            </a:r>
            <a:r>
              <a:rPr lang="en-US" altLang="ja-JP" dirty="0"/>
              <a:t>(</a:t>
            </a:r>
            <a:r>
              <a:rPr lang="ja-JP" altLang="en-US"/>
              <a:t>アンインストールする</a:t>
            </a:r>
            <a:r>
              <a:rPr lang="en-US" altLang="ja-JP" dirty="0"/>
              <a:t>)</a:t>
            </a:r>
            <a:r>
              <a:rPr lang="ja-JP" altLang="en-US"/>
              <a:t>には</a:t>
            </a:r>
            <a:r>
              <a:rPr lang="en-US" altLang="ja-JP" dirty="0"/>
              <a:t> :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cpanm</a:t>
            </a:r>
            <a:r>
              <a:rPr lang="en-US" altLang="ja-JP" dirty="0"/>
              <a:t> -U App::</a:t>
            </a:r>
            <a:r>
              <a:rPr lang="en-US" altLang="ja-JP" dirty="0" err="1"/>
              <a:t>samesize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5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D818E2-7010-3043-D8AD-9E8ADE00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samesize</a:t>
            </a:r>
            <a:r>
              <a:rPr kumimoji="1" lang="ja-JP" altLang="en-US"/>
              <a:t>は何をするのか</a:t>
            </a:r>
            <a:r>
              <a:rPr kumimoji="1" lang="en-US" altLang="ja-JP" dirty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0DA37C-E9AC-1AF8-A280-248FE1F4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名前通り「同じサイズ」のファイルを見つける。</a:t>
            </a:r>
            <a:endParaRPr kumimoji="1" lang="en-US" altLang="ja-JP" dirty="0"/>
          </a:p>
          <a:p>
            <a:pPr lvl="1"/>
            <a:r>
              <a:rPr lang="ja-JP" altLang="en-US"/>
              <a:t>引数はファイル名と見なす。</a:t>
            </a:r>
            <a:endParaRPr lang="en-US" altLang="ja-JP" dirty="0"/>
          </a:p>
          <a:p>
            <a:pPr lvl="1"/>
            <a:r>
              <a:rPr kumimoji="1" lang="en-US" altLang="ja-JP" dirty="0"/>
              <a:t>@ARGV</a:t>
            </a:r>
            <a:r>
              <a:rPr kumimoji="1" lang="ja-JP" altLang="en-US"/>
              <a:t>が無いなら、現行ディレクトリ直下を探す。</a:t>
            </a:r>
            <a:endParaRPr kumimoji="1" lang="en-US" altLang="ja-JP" dirty="0"/>
          </a:p>
          <a:p>
            <a:pPr lvl="1"/>
            <a:r>
              <a:rPr lang="en-US" altLang="ja-JP" dirty="0"/>
              <a:t>**/*(.) </a:t>
            </a:r>
            <a:r>
              <a:rPr lang="ja-JP" altLang="en-US"/>
              <a:t>とか</a:t>
            </a:r>
            <a:r>
              <a:rPr lang="en-US" altLang="ja-JP" dirty="0"/>
              <a:t> **/*</a:t>
            </a:r>
            <a:r>
              <a:rPr lang="ja-JP" altLang="en-US"/>
              <a:t> で再帰マッチ</a:t>
            </a:r>
            <a:r>
              <a:rPr lang="en-US" altLang="ja-JP" dirty="0"/>
              <a:t>(</a:t>
            </a:r>
            <a:r>
              <a:rPr lang="ja-JP" altLang="en-US"/>
              <a:t>その下全部</a:t>
            </a:r>
            <a:r>
              <a:rPr lang="en-US" altLang="ja-JP" dirty="0"/>
              <a:t>)</a:t>
            </a:r>
            <a:r>
              <a:rPr lang="ja-JP" altLang="en-US"/>
              <a:t>も可能。</a:t>
            </a:r>
            <a:endParaRPr kumimoji="1" lang="en-US" altLang="ja-JP" dirty="0"/>
          </a:p>
          <a:p>
            <a:r>
              <a:rPr lang="ja-JP" altLang="en-US"/>
              <a:t>その</a:t>
            </a:r>
            <a:r>
              <a:rPr lang="ja-JP" altLang="en-US" b="1" u="sng"/>
              <a:t>派生機能</a:t>
            </a:r>
            <a:r>
              <a:rPr lang="en-US" altLang="ja-JP" sz="2400" b="1" u="sng" dirty="0"/>
              <a:t>(</a:t>
            </a:r>
            <a:r>
              <a:rPr lang="ja-JP" altLang="en-US" sz="2400" b="1" u="sng"/>
              <a:t>オプション</a:t>
            </a:r>
            <a:r>
              <a:rPr lang="en-US" altLang="ja-JP" sz="2400" b="1" u="sng" dirty="0"/>
              <a:t>)</a:t>
            </a:r>
            <a:r>
              <a:rPr lang="ja-JP" altLang="en-US"/>
              <a:t>として</a:t>
            </a:r>
            <a:r>
              <a:rPr lang="en-US" altLang="ja-JP" dirty="0"/>
              <a:t> : </a:t>
            </a:r>
          </a:p>
          <a:p>
            <a:pPr lvl="1"/>
            <a:r>
              <a:rPr kumimoji="1" lang="en-US" altLang="ja-JP" dirty="0">
                <a:solidFill>
                  <a:srgbClr val="0432FF"/>
                </a:solidFill>
              </a:rPr>
              <a:t>md5 </a:t>
            </a:r>
            <a:r>
              <a:rPr lang="ja-JP" altLang="en-US">
                <a:solidFill>
                  <a:srgbClr val="0432FF"/>
                </a:solidFill>
              </a:rPr>
              <a:t>値も使って</a:t>
            </a:r>
            <a:r>
              <a:rPr kumimoji="1" lang="ja-JP" altLang="en-US">
                <a:solidFill>
                  <a:srgbClr val="0432FF"/>
                </a:solidFill>
              </a:rPr>
              <a:t>、</a:t>
            </a:r>
            <a:r>
              <a:rPr kumimoji="1" lang="ja-JP" altLang="en-US" b="1">
                <a:solidFill>
                  <a:srgbClr val="0432FF"/>
                </a:solidFill>
              </a:rPr>
              <a:t>同一内容のファイル</a:t>
            </a:r>
            <a:r>
              <a:rPr kumimoji="1" lang="ja-JP" altLang="en-US">
                <a:solidFill>
                  <a:srgbClr val="0432FF"/>
                </a:solidFill>
              </a:rPr>
              <a:t>を探索する。</a:t>
            </a:r>
            <a:endParaRPr kumimoji="1" lang="en-US" altLang="ja-JP" dirty="0">
              <a:solidFill>
                <a:srgbClr val="0432FF"/>
              </a:solidFill>
            </a:endParaRPr>
          </a:p>
          <a:p>
            <a:pPr lvl="1"/>
            <a:r>
              <a:rPr kumimoji="1" lang="ja-JP" altLang="en-US"/>
              <a:t>同一内容のファイルの内、新しい方または古い方を</a:t>
            </a:r>
            <a:r>
              <a:rPr lang="en-US" altLang="ja-JP" dirty="0"/>
              <a:t>rm </a:t>
            </a:r>
            <a:r>
              <a:rPr lang="en-US" altLang="ja-JP" sz="2000" dirty="0"/>
              <a:t>(delete)</a:t>
            </a:r>
            <a:r>
              <a:rPr lang="ja-JP" altLang="en-US"/>
              <a:t> できる</a:t>
            </a:r>
            <a:r>
              <a:rPr lang="en-US" altLang="ja-JP" dirty="0"/>
              <a:t>(!)</a:t>
            </a:r>
            <a:r>
              <a:rPr lang="ja-JP" altLang="en-US"/>
              <a:t>。ドライランも可能。</a:t>
            </a:r>
            <a:endParaRPr lang="en-US" altLang="ja-JP" dirty="0"/>
          </a:p>
          <a:p>
            <a:pPr lvl="1"/>
            <a:r>
              <a:rPr kumimoji="1" lang="ja-JP" altLang="en-US"/>
              <a:t>単に、全ファイルの</a:t>
            </a:r>
            <a:r>
              <a:rPr lang="ja-JP" altLang="en-US"/>
              <a:t>バイトサイズや時刻情報を</a:t>
            </a:r>
            <a:br>
              <a:rPr lang="en-US" altLang="ja-JP" dirty="0"/>
            </a:br>
            <a:r>
              <a:rPr lang="ja-JP" altLang="en-US"/>
              <a:t>分かり易くリストアップする目的にも使える。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95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81F55-388D-D7F7-9DA4-85B4D320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samesize</a:t>
            </a:r>
            <a:r>
              <a:rPr kumimoji="1" lang="en-US" altLang="ja-JP" dirty="0"/>
              <a:t> </a:t>
            </a:r>
            <a:r>
              <a:rPr kumimoji="1" lang="ja-JP" altLang="en-US"/>
              <a:t>と同じ</a:t>
            </a:r>
            <a:r>
              <a:rPr lang="ja-JP" altLang="en-US"/>
              <a:t>もの</a:t>
            </a:r>
            <a:r>
              <a:rPr kumimoji="1" lang="ja-JP" altLang="en-US"/>
              <a:t>はないか</a:t>
            </a:r>
            <a:r>
              <a:rPr kumimoji="1" lang="en-US" altLang="ja-JP" dirty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F21639-DB8A-39FF-67DB-8A8E56687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fdupes</a:t>
            </a:r>
            <a:r>
              <a:rPr kumimoji="1" lang="en-US" altLang="ja-JP" dirty="0"/>
              <a:t> : </a:t>
            </a:r>
            <a:r>
              <a:rPr kumimoji="1" lang="en-US" altLang="ja-JP" dirty="0" err="1"/>
              <a:t>github.com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adrianlopezroche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fdupes</a:t>
            </a:r>
            <a:endParaRPr kumimoji="1" lang="en-US" altLang="ja-JP" dirty="0"/>
          </a:p>
          <a:p>
            <a:pPr lvl="1"/>
            <a:r>
              <a:rPr lang="en-US" altLang="ja-JP" dirty="0"/>
              <a:t>Mac</a:t>
            </a:r>
            <a:r>
              <a:rPr lang="ja-JP" altLang="en-US"/>
              <a:t>なら </a:t>
            </a:r>
            <a:r>
              <a:rPr lang="en-US" altLang="ja-JP" dirty="0"/>
              <a:t>brew install </a:t>
            </a:r>
            <a:r>
              <a:rPr lang="en-US" altLang="ja-JP" dirty="0" err="1"/>
              <a:t>fdupes</a:t>
            </a:r>
            <a:r>
              <a:rPr lang="en-US" altLang="ja-JP" dirty="0"/>
              <a:t>  </a:t>
            </a:r>
            <a:r>
              <a:rPr lang="ja-JP" altLang="en-US"/>
              <a:t>でインストール可能。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14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81714-FEBE-6104-F2E1-1ACDB0EF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samesize</a:t>
            </a:r>
            <a:r>
              <a:rPr kumimoji="1" lang="ja-JP" altLang="en-US"/>
              <a:t>の利点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4200D1-AD65-85B4-52D4-F57554C5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Perl</a:t>
            </a:r>
            <a:r>
              <a:rPr kumimoji="1" lang="ja-JP" altLang="en-US"/>
              <a:t>なので、</a:t>
            </a:r>
            <a:r>
              <a:rPr kumimoji="1" lang="en-US" altLang="ja-JP" dirty="0"/>
              <a:t>20</a:t>
            </a:r>
            <a:r>
              <a:rPr kumimoji="1" lang="ja-JP" altLang="en-US"/>
              <a:t>年後も</a:t>
            </a:r>
            <a:r>
              <a:rPr kumimoji="1" lang="en-US" altLang="ja-JP" dirty="0"/>
              <a:t>60</a:t>
            </a:r>
            <a:r>
              <a:rPr kumimoji="1" lang="ja-JP" altLang="en-US"/>
              <a:t>年後も動く。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v5.14 </a:t>
            </a:r>
            <a:r>
              <a:rPr kumimoji="1" lang="ja-JP" altLang="en-US"/>
              <a:t>で動作するようにした。</a:t>
            </a:r>
            <a:endParaRPr kumimoji="1" lang="en-US" altLang="ja-JP" dirty="0"/>
          </a:p>
          <a:p>
            <a:pPr lvl="1"/>
            <a:r>
              <a:rPr lang="ja-JP" altLang="en-US"/>
              <a:t>世界中どこでも安心してインストール可能。</a:t>
            </a:r>
            <a:endParaRPr kumimoji="1" lang="en-US" altLang="ja-JP" dirty="0"/>
          </a:p>
          <a:p>
            <a:r>
              <a:rPr lang="ja-JP" altLang="en-US"/>
              <a:t>私が作ったので、安心</a:t>
            </a:r>
            <a:r>
              <a:rPr lang="en-US" altLang="ja-JP" dirty="0"/>
              <a:t>(?)</a:t>
            </a:r>
            <a:r>
              <a:rPr lang="ja-JP" altLang="en-US"/>
              <a:t>。</a:t>
            </a:r>
            <a:endParaRPr lang="en-US" altLang="ja-JP" dirty="0"/>
          </a:p>
          <a:p>
            <a:pPr lvl="1"/>
            <a:r>
              <a:rPr lang="en-US" altLang="ja-JP" dirty="0"/>
              <a:t>GitHub</a:t>
            </a:r>
            <a:r>
              <a:rPr lang="ja-JP" altLang="en-US"/>
              <a:t>で約</a:t>
            </a:r>
            <a:r>
              <a:rPr lang="en-US" altLang="ja-JP" dirty="0"/>
              <a:t>100</a:t>
            </a:r>
            <a:r>
              <a:rPr lang="ja-JP" altLang="en-US"/>
              <a:t>行のコードをすぐ確認可能。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71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384B5-D5AF-4DD6-2BA0-1C7FAF41D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9822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どんな時に便利か</a:t>
            </a:r>
            <a:r>
              <a:rPr kumimoji="1" lang="en-US" altLang="ja-JP" dirty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01C205-8735-B8AF-1E29-813079768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7690"/>
            <a:ext cx="7886700" cy="5139273"/>
          </a:xfrm>
        </p:spPr>
        <p:txBody>
          <a:bodyPr/>
          <a:lstStyle/>
          <a:p>
            <a:r>
              <a:rPr kumimoji="1" lang="ja-JP" altLang="en-US"/>
              <a:t>数十</a:t>
            </a:r>
            <a:r>
              <a:rPr kumimoji="1" lang="en-US" altLang="ja-JP" dirty="0"/>
              <a:t>〜</a:t>
            </a:r>
            <a:r>
              <a:rPr kumimoji="1" lang="ja-JP" altLang="en-US"/>
              <a:t>数千個のファイルの整理。</a:t>
            </a:r>
            <a:endParaRPr kumimoji="1" lang="en-US" altLang="ja-JP" dirty="0"/>
          </a:p>
          <a:p>
            <a:pPr lvl="1"/>
            <a:r>
              <a:rPr kumimoji="1" lang="ja-JP" altLang="en-US"/>
              <a:t>ダウンロードしたファイルの重複を消す。</a:t>
            </a:r>
            <a:endParaRPr kumimoji="1" lang="en-US" altLang="ja-JP" dirty="0"/>
          </a:p>
          <a:p>
            <a:r>
              <a:rPr lang="ja-JP" altLang="en-US"/>
              <a:t>重複の無いことの確認 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/>
              <a:t>整理した筈のフォルダに重複が無いことの確認。</a:t>
            </a:r>
            <a:endParaRPr lang="en-US" altLang="ja-JP" dirty="0"/>
          </a:p>
          <a:p>
            <a:pPr lvl="1"/>
            <a:r>
              <a:rPr kumimoji="1" lang="ja-JP" altLang="en-US"/>
              <a:t>バックアップをする前の、重複の無いことの確認。</a:t>
            </a:r>
            <a:endParaRPr kumimoji="1" lang="en-US" altLang="ja-JP" dirty="0"/>
          </a:p>
          <a:p>
            <a:r>
              <a:rPr lang="ja-JP" altLang="en-US"/>
              <a:t>人生の問題の</a:t>
            </a:r>
            <a:r>
              <a:rPr lang="en-US" altLang="ja-JP" dirty="0"/>
              <a:t>2%</a:t>
            </a:r>
            <a:r>
              <a:rPr lang="ja-JP" altLang="en-US"/>
              <a:t>くらいが解決するであろう</a:t>
            </a:r>
            <a:r>
              <a:rPr lang="en-US" altLang="ja-JP" dirty="0"/>
              <a:t>(?)</a:t>
            </a:r>
          </a:p>
          <a:p>
            <a:pPr lvl="1"/>
            <a:r>
              <a:rPr kumimoji="1" lang="ja-JP" altLang="en-US"/>
              <a:t>いろんなファイルを整理したい時 </a:t>
            </a:r>
            <a:r>
              <a:rPr kumimoji="1" lang="en-US" altLang="ja-JP" dirty="0"/>
              <a:t>:</a:t>
            </a:r>
          </a:p>
          <a:p>
            <a:pPr lvl="2"/>
            <a:r>
              <a:rPr lang="ja-JP" altLang="en-US"/>
              <a:t>確定申告</a:t>
            </a:r>
            <a:endParaRPr kumimoji="1" lang="en-US" altLang="ja-JP" dirty="0"/>
          </a:p>
          <a:p>
            <a:pPr lvl="2"/>
            <a:r>
              <a:rPr lang="ja-JP" altLang="en-US"/>
              <a:t>見当たらぬファイルを探す為、まずファイル整理する時。</a:t>
            </a:r>
            <a:endParaRPr lang="en-US" altLang="ja-JP" dirty="0"/>
          </a:p>
          <a:p>
            <a:pPr lvl="1"/>
            <a:r>
              <a:rPr kumimoji="1" lang="ja-JP" altLang="en-US"/>
              <a:t>自分の癖も把握出来る。</a:t>
            </a:r>
            <a:endParaRPr kumimoji="1" lang="en-US" altLang="ja-JP" dirty="0"/>
          </a:p>
          <a:p>
            <a:pPr lvl="2"/>
            <a:r>
              <a:rPr lang="ja-JP" altLang="en-US"/>
              <a:t>どんな場合に、ファイルを重複させてしまうのか</a:t>
            </a:r>
            <a:r>
              <a:rPr lang="en-US" altLang="ja-JP" dirty="0"/>
              <a:t>?</a:t>
            </a:r>
          </a:p>
          <a:p>
            <a:pPr lvl="2"/>
            <a:r>
              <a:rPr kumimoji="1" lang="ja-JP" altLang="en-US"/>
              <a:t>金銭関係</a:t>
            </a:r>
            <a:r>
              <a:rPr kumimoji="1" lang="en-US" altLang="ja-JP" dirty="0"/>
              <a:t>(</a:t>
            </a:r>
            <a:r>
              <a:rPr kumimoji="1" lang="ja-JP" altLang="en-US"/>
              <a:t>←仕事の他のファイルとは別管理すべし</a:t>
            </a:r>
            <a:r>
              <a:rPr kumimoji="1" lang="en-US" altLang="ja-JP" dirty="0"/>
              <a:t>)</a:t>
            </a:r>
            <a:r>
              <a:rPr kumimoji="1" lang="ja-JP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4397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F183D-AF7B-3B32-6DF2-0A266305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改良計画</a:t>
            </a:r>
            <a:r>
              <a:rPr kumimoji="1" lang="en-US" altLang="ja-JP" dirty="0"/>
              <a:t> :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03B31A-580D-55BD-4494-492B90CB0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さらにコマンドを理解しやすくする。</a:t>
            </a:r>
            <a:endParaRPr kumimoji="1" lang="en-US" altLang="ja-JP" dirty="0"/>
          </a:p>
          <a:p>
            <a:pPr lvl="1"/>
            <a:r>
              <a:rPr lang="en-US" altLang="ja-JP" dirty="0"/>
              <a:t>8</a:t>
            </a:r>
            <a:r>
              <a:rPr lang="ja-JP" altLang="en-US"/>
              <a:t>個のあるオプションをさらに整理。</a:t>
            </a:r>
            <a:endParaRPr kumimoji="1" lang="en-US" altLang="ja-JP" dirty="0"/>
          </a:p>
          <a:p>
            <a:pPr lvl="1"/>
            <a:r>
              <a:rPr lang="ja-JP" altLang="en-US"/>
              <a:t>ロングオプション</a:t>
            </a:r>
            <a:r>
              <a:rPr lang="en-US" altLang="ja-JP" dirty="0"/>
              <a:t>(--options)</a:t>
            </a:r>
            <a:r>
              <a:rPr lang="ja-JP" altLang="en-US"/>
              <a:t>を用いる。</a:t>
            </a:r>
            <a:endParaRPr lang="en-US" altLang="ja-JP" dirty="0"/>
          </a:p>
          <a:p>
            <a:pPr lvl="1"/>
            <a:r>
              <a:rPr lang="ja-JP" altLang="en-US"/>
              <a:t>消すか消さないかの優先順位を、日時情報でなくて、ファイル名の文字列長で決めるオプションを、作る。</a:t>
            </a:r>
            <a:endParaRPr lang="en-US" altLang="ja-JP" dirty="0"/>
          </a:p>
          <a:p>
            <a:r>
              <a:rPr lang="ja-JP" altLang="en-US"/>
              <a:t>ヘルプ文面を改良。</a:t>
            </a:r>
            <a:endParaRPr lang="en-US" altLang="ja-JP" dirty="0"/>
          </a:p>
          <a:p>
            <a:pPr lvl="1"/>
            <a:r>
              <a:rPr lang="ja-JP" altLang="en-US"/>
              <a:t>英文も載せる。</a:t>
            </a:r>
            <a:r>
              <a:rPr lang="en-US" altLang="ja-JP" dirty="0"/>
              <a:t>(</a:t>
            </a:r>
            <a:r>
              <a:rPr lang="ja-JP" altLang="en-US"/>
              <a:t>別コマンドにするかも。</a:t>
            </a:r>
            <a:r>
              <a:rPr lang="en-US" altLang="ja-JP" dirty="0"/>
              <a:t>)</a:t>
            </a:r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6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</TotalTime>
  <Words>452</Words>
  <Application>Microsoft Macintosh PowerPoint</Application>
  <PresentationFormat>画面に合わせる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テーマ</vt:lpstr>
      <vt:lpstr>Perl製コマンドsamesize (App::samesize)</vt:lpstr>
      <vt:lpstr>インストール方法</vt:lpstr>
      <vt:lpstr>samesizeは何をするのか?</vt:lpstr>
      <vt:lpstr>samesize と同じものはないか?</vt:lpstr>
      <vt:lpstr>samesizeの利点</vt:lpstr>
      <vt:lpstr>どんな時に便利か?</vt:lpstr>
      <vt:lpstr>改良計画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Perl製コマンドsamesize (App::samesize)</dc:title>
  <dc:creator>下野 寿之</dc:creator>
  <cp:lastModifiedBy>下野 寿之</cp:lastModifiedBy>
  <cp:revision>4</cp:revision>
  <cp:lastPrinted>2023-03-16T11:02:25Z</cp:lastPrinted>
  <dcterms:created xsi:type="dcterms:W3CDTF">2023-03-16T10:16:12Z</dcterms:created>
  <dcterms:modified xsi:type="dcterms:W3CDTF">2023-03-16T11:06:47Z</dcterms:modified>
</cp:coreProperties>
</file>