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8FF9-F489-0542-9AEB-46A4F52A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A9609-7E64-0A49-94A9-9683850AD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45AF-4C88-BB40-9443-2FF85789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807E-EA7B-7640-8E08-F632F7A6A32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9418-AD9A-9A4E-B5AC-A3AB0B52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D1C0-989C-7846-BFCE-D1334562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86DC-1367-6240-9DBD-1D3F5866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3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08A5-9DC9-D747-88A2-3830C527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0CC16-D0FD-8C44-8200-6D42AF610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D2BE-B980-DC45-A7F8-30B7AB2F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807E-EA7B-7640-8E08-F632F7A6A32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3A4F-0090-3A48-B34A-6A31C0B5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167FB-046C-3B46-83BA-906FF068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86DC-1367-6240-9DBD-1D3F5866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7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7FBB1-A719-0645-874D-48E0F358D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241F8-FDB1-1E46-923F-8876809A6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F8313-F90C-AF4E-A71F-6747450F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807E-EA7B-7640-8E08-F632F7A6A32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63966-ED1A-0540-A23B-AD91DF84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D9379-FDEC-DF42-B588-3CEA5A76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86DC-1367-6240-9DBD-1D3F5866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8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65FB-CABF-9A4C-9E42-B7739B9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47BE-CE37-1B4B-A9DB-D0672BCF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A69D-CF1B-574D-AB49-56ADB6D3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807E-EA7B-7640-8E08-F632F7A6A32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28CF-0C00-E447-8E1E-13EF42E2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720F-11D0-B943-9B6C-B7A5320A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86DC-1367-6240-9DBD-1D3F5866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5C2F-8DD3-BA4E-A4CF-514BABB6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51F7B-EAAB-1442-B451-4F2AB947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F8129-DC12-884E-9A86-7AFB7C7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807E-EA7B-7640-8E08-F632F7A6A32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1601-74EC-E546-A3F0-F5A05EB4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6B86-696A-6A41-91BF-DDCACC0B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86DC-1367-6240-9DBD-1D3F5866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7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BA1A-65B4-B04E-ADB8-335C84D4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E66A-6595-2241-B518-36B68970B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5F53F-C940-F241-AFDB-0B4394019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8F992-10F3-F047-B4A7-5C61883A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807E-EA7B-7640-8E08-F632F7A6A32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B654B-A57D-2247-A63F-F634E58F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718D5-9241-F44F-BF32-7D8B38A3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86DC-1367-6240-9DBD-1D3F5866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EFFB-CD26-294E-AD40-6686BD0C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5AE85-C95C-3D4D-AE98-97FBBA9C5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71825-40EB-B14E-A699-2A5DCFBE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35FC6-C6DD-2A4D-904E-FD46A6CA0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B0F27-DE0B-A342-B76F-48F167786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6EB26-3203-0241-8C78-034204CC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807E-EA7B-7640-8E08-F632F7A6A32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1A87D-ACAE-4A4D-892D-4E813AEE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60CC7-FC7C-7643-BF58-BEEFA3EA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86DC-1367-6240-9DBD-1D3F5866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3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811-39B3-BB45-AA45-68A4A896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E4123-41F7-4343-8F65-61E45414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807E-EA7B-7640-8E08-F632F7A6A32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E7436-08FB-7F4B-B2AF-ED0B52E8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4E766-2FEC-B84A-B328-9D35250A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86DC-1367-6240-9DBD-1D3F5866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8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C2B04-312A-814F-8445-6E945828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807E-EA7B-7640-8E08-F632F7A6A32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98888-2D59-7746-90BC-A2D6DA36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92218-3C9D-5E4D-9FE5-29E6CF2F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86DC-1367-6240-9DBD-1D3F5866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6364-A037-1048-BC0B-1FE7F061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0E5D-0C25-5445-A82A-A583027C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EC133-556E-4B47-AC3A-1BA82D704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45559-6014-3445-B7D8-38A51059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807E-EA7B-7640-8E08-F632F7A6A32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F9FED-25EE-554E-B6A8-6ACE9A3E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DCBF-AA0B-EE44-9584-023528DC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86DC-1367-6240-9DBD-1D3F5866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80AA-795C-8F40-8455-C5098A10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CFC30-06E4-744D-BC24-E5A9147FE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756FA-5BCF-3C43-98CA-D91036E8B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A1FCE-68C1-F341-AC90-01AEAE08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807E-EA7B-7640-8E08-F632F7A6A32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3CDC5-143B-754D-8534-E8BC681D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D8AF-63BC-3549-A96F-88E36E80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86DC-1367-6240-9DBD-1D3F5866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BA727-85CD-5444-BB95-04F1169F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2883A-6116-3F4D-A0C5-C23B60E4D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DE91A-3912-CD42-8E63-07C69827C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807E-EA7B-7640-8E08-F632F7A6A32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C61F-6464-264B-9680-D19FA9375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5472-2A77-FB47-8D63-5E6C2D27D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86DC-1367-6240-9DBD-1D3F5866A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27EC8A-885F-AF46-9927-2D0D7A84C4B3}"/>
              </a:ext>
            </a:extLst>
          </p:cNvPr>
          <p:cNvSpPr txBox="1"/>
          <p:nvPr/>
        </p:nvSpPr>
        <p:spPr>
          <a:xfrm>
            <a:off x="571499" y="6119813"/>
            <a:ext cx="496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1    3    6    4    8    7    5    2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4FF04-9C0E-E344-84E5-D5A3D8088A94}"/>
              </a:ext>
            </a:extLst>
          </p:cNvPr>
          <p:cNvSpPr txBox="1"/>
          <p:nvPr/>
        </p:nvSpPr>
        <p:spPr>
          <a:xfrm>
            <a:off x="6651173" y="6119813"/>
            <a:ext cx="496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1    3    6    4    8    7    5    2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43579B-0D38-5C47-A735-C67C0629178F}"/>
              </a:ext>
            </a:extLst>
          </p:cNvPr>
          <p:cNvSpPr/>
          <p:nvPr/>
        </p:nvSpPr>
        <p:spPr>
          <a:xfrm>
            <a:off x="903514" y="5170714"/>
            <a:ext cx="424543" cy="4463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89DD8A-ECA4-494F-A86F-E908CAF0B9D4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804182" y="5617029"/>
            <a:ext cx="311604" cy="5592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B32E05-7FB6-DB44-A41A-A9AA67CADBFE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115786" y="5617029"/>
            <a:ext cx="212271" cy="502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D228D4F-32D0-504C-A44F-70C5BC9A6F4E}"/>
              </a:ext>
            </a:extLst>
          </p:cNvPr>
          <p:cNvSpPr/>
          <p:nvPr/>
        </p:nvSpPr>
        <p:spPr>
          <a:xfrm>
            <a:off x="1328057" y="4473007"/>
            <a:ext cx="424543" cy="4463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9F3E40-D754-2948-A4C6-D0AE9897DE39}"/>
              </a:ext>
            </a:extLst>
          </p:cNvPr>
          <p:cNvSpPr/>
          <p:nvPr/>
        </p:nvSpPr>
        <p:spPr>
          <a:xfrm>
            <a:off x="1790700" y="3800491"/>
            <a:ext cx="424543" cy="4463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15C2A1-B27D-1D43-9C6C-7F18ADEBD34B}"/>
              </a:ext>
            </a:extLst>
          </p:cNvPr>
          <p:cNvSpPr/>
          <p:nvPr/>
        </p:nvSpPr>
        <p:spPr>
          <a:xfrm>
            <a:off x="2215243" y="3201776"/>
            <a:ext cx="424543" cy="4463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378642-D1BD-F548-9607-80400CBD5B08}"/>
              </a:ext>
            </a:extLst>
          </p:cNvPr>
          <p:cNvSpPr/>
          <p:nvPr/>
        </p:nvSpPr>
        <p:spPr>
          <a:xfrm>
            <a:off x="2639786" y="2504069"/>
            <a:ext cx="424543" cy="4463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152122-1165-A446-BDD8-A7FDD163F950}"/>
              </a:ext>
            </a:extLst>
          </p:cNvPr>
          <p:cNvSpPr/>
          <p:nvPr/>
        </p:nvSpPr>
        <p:spPr>
          <a:xfrm>
            <a:off x="3064329" y="1806362"/>
            <a:ext cx="424543" cy="4463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94A58E-3DDB-BC40-BB38-7874AC47F9D1}"/>
              </a:ext>
            </a:extLst>
          </p:cNvPr>
          <p:cNvCxnSpPr>
            <a:cxnSpLocks/>
          </p:cNvCxnSpPr>
          <p:nvPr/>
        </p:nvCxnSpPr>
        <p:spPr>
          <a:xfrm flipH="1">
            <a:off x="1110341" y="4837170"/>
            <a:ext cx="356508" cy="502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0385F1-B369-C344-A483-F8093B865DC7}"/>
              </a:ext>
            </a:extLst>
          </p:cNvPr>
          <p:cNvCxnSpPr>
            <a:cxnSpLocks/>
          </p:cNvCxnSpPr>
          <p:nvPr/>
        </p:nvCxnSpPr>
        <p:spPr>
          <a:xfrm flipH="1">
            <a:off x="1540328" y="4092875"/>
            <a:ext cx="356508" cy="502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0D3925-6580-8641-A1D1-7F172123E715}"/>
              </a:ext>
            </a:extLst>
          </p:cNvPr>
          <p:cNvCxnSpPr>
            <a:cxnSpLocks/>
          </p:cNvCxnSpPr>
          <p:nvPr/>
        </p:nvCxnSpPr>
        <p:spPr>
          <a:xfrm flipH="1">
            <a:off x="2036989" y="3396699"/>
            <a:ext cx="356508" cy="502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BFC4E8-8306-044A-B65B-97D6E4D6A601}"/>
              </a:ext>
            </a:extLst>
          </p:cNvPr>
          <p:cNvCxnSpPr>
            <a:cxnSpLocks/>
          </p:cNvCxnSpPr>
          <p:nvPr/>
        </p:nvCxnSpPr>
        <p:spPr>
          <a:xfrm flipH="1">
            <a:off x="2435678" y="2798339"/>
            <a:ext cx="356508" cy="502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11AE72-82F8-9345-9F89-91FBE81A820E}"/>
              </a:ext>
            </a:extLst>
          </p:cNvPr>
          <p:cNvCxnSpPr>
            <a:cxnSpLocks/>
          </p:cNvCxnSpPr>
          <p:nvPr/>
        </p:nvCxnSpPr>
        <p:spPr>
          <a:xfrm flipH="1">
            <a:off x="2877910" y="2153330"/>
            <a:ext cx="356508" cy="502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C5B715-F7F7-5D4B-93D5-AEA44177CB9A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540329" y="4919322"/>
            <a:ext cx="464003" cy="1218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EF3397-8101-8E41-A894-1A535D6B7019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2002972" y="4246806"/>
            <a:ext cx="718458" cy="200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A1B1C9-E0B9-054B-AA26-4DE505548FE9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2427515" y="3648091"/>
            <a:ext cx="900794" cy="2580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71DD2A-8EBD-EE49-B984-2C1D23950E87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2852058" y="2950384"/>
            <a:ext cx="1132114" cy="3278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D252A2-9F29-E046-BF04-1F07399C81CE}"/>
              </a:ext>
            </a:extLst>
          </p:cNvPr>
          <p:cNvCxnSpPr>
            <a:cxnSpLocks/>
          </p:cNvCxnSpPr>
          <p:nvPr/>
        </p:nvCxnSpPr>
        <p:spPr>
          <a:xfrm>
            <a:off x="3276601" y="2252677"/>
            <a:ext cx="1328056" cy="3975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14F7FD9-9FF3-B748-8057-320BC9035BDE}"/>
              </a:ext>
            </a:extLst>
          </p:cNvPr>
          <p:cNvSpPr/>
          <p:nvPr/>
        </p:nvSpPr>
        <p:spPr>
          <a:xfrm>
            <a:off x="3526971" y="1268208"/>
            <a:ext cx="424543" cy="4463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0FB02B-69D8-5144-8AE5-CAECF14B1FCF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739243" y="1714523"/>
            <a:ext cx="1504271" cy="4423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C82A485-EF44-DD4A-AF46-0BDF9A9D3A8E}"/>
              </a:ext>
            </a:extLst>
          </p:cNvPr>
          <p:cNvCxnSpPr>
            <a:cxnSpLocks/>
          </p:cNvCxnSpPr>
          <p:nvPr/>
        </p:nvCxnSpPr>
        <p:spPr>
          <a:xfrm flipH="1">
            <a:off x="3257550" y="1537798"/>
            <a:ext cx="356508" cy="502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E8CDFCD-067A-E14B-AFC5-BCE1DB583EDC}"/>
              </a:ext>
            </a:extLst>
          </p:cNvPr>
          <p:cNvSpPr/>
          <p:nvPr/>
        </p:nvSpPr>
        <p:spPr>
          <a:xfrm>
            <a:off x="6951210" y="5409774"/>
            <a:ext cx="424543" cy="4463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8D5FF8D-FB2C-0646-ABF2-31166E62254F}"/>
              </a:ext>
            </a:extLst>
          </p:cNvPr>
          <p:cNvSpPr/>
          <p:nvPr/>
        </p:nvSpPr>
        <p:spPr>
          <a:xfrm>
            <a:off x="7626801" y="4614012"/>
            <a:ext cx="424543" cy="4463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2221E71-3D97-7748-AFB4-FB75DC42DC54}"/>
              </a:ext>
            </a:extLst>
          </p:cNvPr>
          <p:cNvSpPr/>
          <p:nvPr/>
        </p:nvSpPr>
        <p:spPr>
          <a:xfrm>
            <a:off x="8265658" y="5409774"/>
            <a:ext cx="424543" cy="4463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4AD3FED-FE54-2D49-AE04-459561C966B0}"/>
              </a:ext>
            </a:extLst>
          </p:cNvPr>
          <p:cNvSpPr/>
          <p:nvPr/>
        </p:nvSpPr>
        <p:spPr>
          <a:xfrm>
            <a:off x="9580107" y="5398889"/>
            <a:ext cx="424543" cy="4463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B4E330-869E-BA46-BEAA-D735E86B9DB4}"/>
              </a:ext>
            </a:extLst>
          </p:cNvPr>
          <p:cNvSpPr/>
          <p:nvPr/>
        </p:nvSpPr>
        <p:spPr>
          <a:xfrm>
            <a:off x="10124046" y="4573530"/>
            <a:ext cx="424543" cy="4463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27CC251-7625-0047-97BE-4BBC759A7ED0}"/>
              </a:ext>
            </a:extLst>
          </p:cNvPr>
          <p:cNvSpPr/>
          <p:nvPr/>
        </p:nvSpPr>
        <p:spPr>
          <a:xfrm>
            <a:off x="10859176" y="5398888"/>
            <a:ext cx="424543" cy="4463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1FA004-5576-E64D-A9E6-932E8BC612CD}"/>
              </a:ext>
            </a:extLst>
          </p:cNvPr>
          <p:cNvCxnSpPr>
            <a:cxnSpLocks/>
          </p:cNvCxnSpPr>
          <p:nvPr/>
        </p:nvCxnSpPr>
        <p:spPr>
          <a:xfrm flipH="1">
            <a:off x="6896099" y="5660573"/>
            <a:ext cx="311604" cy="5592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EDC385-3171-DE4A-BE69-8524CE038C4E}"/>
              </a:ext>
            </a:extLst>
          </p:cNvPr>
          <p:cNvCxnSpPr>
            <a:cxnSpLocks/>
          </p:cNvCxnSpPr>
          <p:nvPr/>
        </p:nvCxnSpPr>
        <p:spPr>
          <a:xfrm flipH="1">
            <a:off x="8148636" y="5702882"/>
            <a:ext cx="311604" cy="5592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7B86BE-8136-8E43-AEEF-BFB52B329CA2}"/>
              </a:ext>
            </a:extLst>
          </p:cNvPr>
          <p:cNvCxnSpPr>
            <a:cxnSpLocks/>
          </p:cNvCxnSpPr>
          <p:nvPr/>
        </p:nvCxnSpPr>
        <p:spPr>
          <a:xfrm flipH="1">
            <a:off x="9463084" y="5669417"/>
            <a:ext cx="311604" cy="5592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BCEB5F-84CE-C140-9785-8E4612D6B240}"/>
              </a:ext>
            </a:extLst>
          </p:cNvPr>
          <p:cNvCxnSpPr>
            <a:cxnSpLocks/>
          </p:cNvCxnSpPr>
          <p:nvPr/>
        </p:nvCxnSpPr>
        <p:spPr>
          <a:xfrm flipH="1">
            <a:off x="10703369" y="5669416"/>
            <a:ext cx="311604" cy="5592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B6F558-D246-6949-B359-D968C41773EA}"/>
              </a:ext>
            </a:extLst>
          </p:cNvPr>
          <p:cNvCxnSpPr>
            <a:cxnSpLocks/>
          </p:cNvCxnSpPr>
          <p:nvPr/>
        </p:nvCxnSpPr>
        <p:spPr>
          <a:xfrm>
            <a:off x="7179807" y="5721803"/>
            <a:ext cx="303439" cy="506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E370BC-D10E-664B-B9AF-22E668D90C14}"/>
              </a:ext>
            </a:extLst>
          </p:cNvPr>
          <p:cNvCxnSpPr>
            <a:cxnSpLocks/>
          </p:cNvCxnSpPr>
          <p:nvPr/>
        </p:nvCxnSpPr>
        <p:spPr>
          <a:xfrm>
            <a:off x="8464327" y="5741534"/>
            <a:ext cx="303439" cy="506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F46BE7-9F3F-CB42-A3DF-0C0E3AAFD3A6}"/>
              </a:ext>
            </a:extLst>
          </p:cNvPr>
          <p:cNvCxnSpPr>
            <a:cxnSpLocks/>
          </p:cNvCxnSpPr>
          <p:nvPr/>
        </p:nvCxnSpPr>
        <p:spPr>
          <a:xfrm>
            <a:off x="9820608" y="5772745"/>
            <a:ext cx="303439" cy="506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E6C8AA-1C82-AA42-83F2-C374DB5EA3A1}"/>
              </a:ext>
            </a:extLst>
          </p:cNvPr>
          <p:cNvCxnSpPr>
            <a:cxnSpLocks/>
          </p:cNvCxnSpPr>
          <p:nvPr/>
        </p:nvCxnSpPr>
        <p:spPr>
          <a:xfrm>
            <a:off x="11057492" y="5736347"/>
            <a:ext cx="303439" cy="506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04BA24DB-9746-DB46-9868-8A1B5C878414}"/>
              </a:ext>
            </a:extLst>
          </p:cNvPr>
          <p:cNvSpPr/>
          <p:nvPr/>
        </p:nvSpPr>
        <p:spPr>
          <a:xfrm>
            <a:off x="8881537" y="3746273"/>
            <a:ext cx="424543" cy="4463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0983C0C-6BAD-7245-9B42-E8A1F70BC290}"/>
              </a:ext>
            </a:extLst>
          </p:cNvPr>
          <p:cNvCxnSpPr>
            <a:cxnSpLocks/>
          </p:cNvCxnSpPr>
          <p:nvPr/>
        </p:nvCxnSpPr>
        <p:spPr>
          <a:xfrm flipH="1">
            <a:off x="7223856" y="4938380"/>
            <a:ext cx="615216" cy="627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2DEF48-5646-8B42-BBB0-D6231C600D92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7808792" y="4127227"/>
            <a:ext cx="1134918" cy="724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26F505-5C1D-AC46-B6E5-373025E3C74B}"/>
              </a:ext>
            </a:extLst>
          </p:cNvPr>
          <p:cNvCxnSpPr>
            <a:cxnSpLocks/>
          </p:cNvCxnSpPr>
          <p:nvPr/>
        </p:nvCxnSpPr>
        <p:spPr>
          <a:xfrm flipH="1">
            <a:off x="9760212" y="4919322"/>
            <a:ext cx="615216" cy="627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520A11F-ACCF-974D-89A3-2F784F022FAC}"/>
              </a:ext>
            </a:extLst>
          </p:cNvPr>
          <p:cNvCxnSpPr>
            <a:cxnSpLocks/>
          </p:cNvCxnSpPr>
          <p:nvPr/>
        </p:nvCxnSpPr>
        <p:spPr>
          <a:xfrm>
            <a:off x="7942310" y="4899944"/>
            <a:ext cx="481697" cy="6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57CE30-E0A3-B64F-8311-97F22A7DC3CA}"/>
              </a:ext>
            </a:extLst>
          </p:cNvPr>
          <p:cNvCxnSpPr>
            <a:cxnSpLocks/>
          </p:cNvCxnSpPr>
          <p:nvPr/>
        </p:nvCxnSpPr>
        <p:spPr>
          <a:xfrm>
            <a:off x="10449091" y="5019845"/>
            <a:ext cx="565882" cy="622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071999C-B499-504D-B5DE-FCCFFCBF9FE7}"/>
              </a:ext>
            </a:extLst>
          </p:cNvPr>
          <p:cNvCxnSpPr>
            <a:cxnSpLocks/>
            <a:stCxn id="64" idx="5"/>
          </p:cNvCxnSpPr>
          <p:nvPr/>
        </p:nvCxnSpPr>
        <p:spPr>
          <a:xfrm>
            <a:off x="9243907" y="4127227"/>
            <a:ext cx="1144113" cy="702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DE2955F-F3F8-6242-8851-19747B679CDB}"/>
              </a:ext>
            </a:extLst>
          </p:cNvPr>
          <p:cNvSpPr txBox="1"/>
          <p:nvPr/>
        </p:nvSpPr>
        <p:spPr>
          <a:xfrm>
            <a:off x="1110341" y="279001"/>
            <a:ext cx="403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iterate (left folding)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542C13-7F88-0F4B-9CF9-128E853D4E87}"/>
              </a:ext>
            </a:extLst>
          </p:cNvPr>
          <p:cNvSpPr txBox="1"/>
          <p:nvPr/>
        </p:nvSpPr>
        <p:spPr>
          <a:xfrm>
            <a:off x="8183158" y="306164"/>
            <a:ext cx="165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47668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Culotta, Aron W</dc:creator>
  <cp:lastModifiedBy>Culotta, Aron W</cp:lastModifiedBy>
  <cp:revision>2</cp:revision>
  <dcterms:created xsi:type="dcterms:W3CDTF">2020-09-10T20:03:52Z</dcterms:created>
  <dcterms:modified xsi:type="dcterms:W3CDTF">2020-09-10T20:13:54Z</dcterms:modified>
</cp:coreProperties>
</file>