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lotta, Aron W" initials="CAW" lastIdx="1" clrIdx="0">
    <p:extLst>
      <p:ext uri="{19B8F6BF-5375-455C-9EA6-DF929625EA0E}">
        <p15:presenceInfo xmlns:p15="http://schemas.microsoft.com/office/powerpoint/2012/main" userId="S::aculotta@tulane.edu::b35c3724-f222-453c-8261-04d9d50a52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9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6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emf"/><Relationship Id="rId5" Type="http://schemas.openxmlformats.org/officeDocument/2006/relationships/image" Target="../media/image26.png"/><Relationship Id="rId10" Type="http://schemas.openxmlformats.org/officeDocument/2006/relationships/image" Target="../media/image3.emf"/><Relationship Id="rId4" Type="http://schemas.openxmlformats.org/officeDocument/2006/relationships/image" Target="../media/image25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06159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8812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0091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2779044" y="165803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078" y="1658037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8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9" idx="2"/>
          </p:cNvCxnSpPr>
          <p:nvPr/>
        </p:nvCxnSpPr>
        <p:spPr>
          <a:xfrm>
            <a:off x="1170738" y="1658038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4193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015112" y="1658037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010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9588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8166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6744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14</a:t>
            </a:r>
          </a:p>
        </p:txBody>
      </p:sp>
      <p:sp>
        <p:nvSpPr>
          <p:cNvPr id="24" name="Oval 23"/>
          <p:cNvSpPr/>
          <p:nvPr/>
        </p:nvSpPr>
        <p:spPr>
          <a:xfrm>
            <a:off x="5009132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0429" y="5170749"/>
            <a:ext cx="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3,snow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52382" y="5175610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3,white</a:t>
            </a:r>
          </a:p>
        </p:txBody>
      </p:sp>
      <p:sp>
        <p:nvSpPr>
          <p:cNvPr id="37" name="Oval 36"/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6"/>
            <a:endCxn id="43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8" idx="6"/>
            <a:endCxn id="44" idx="2"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12968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9785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48363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46941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5519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24</a:t>
            </a:r>
          </a:p>
        </p:txBody>
      </p:sp>
      <p:cxnSp>
        <p:nvCxnSpPr>
          <p:cNvPr id="50" name="Straight Arrow Connector 49"/>
          <p:cNvCxnSpPr>
            <a:stCxn id="39" idx="4"/>
            <a:endCxn id="2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4"/>
            <a:endCxn id="2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6934" y="5192164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4,is</a:t>
            </a:r>
          </a:p>
        </p:txBody>
      </p:sp>
    </p:spTree>
    <p:extLst>
      <p:ext uri="{BB962C8B-B14F-4D97-AF65-F5344CB8AC3E}">
        <p14:creationId xmlns:p14="http://schemas.microsoft.com/office/powerpoint/2010/main" val="193328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3EB542-22E1-C342-9F26-47B4C0230F6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108089" y="2995219"/>
            <a:ext cx="1618034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70F43C-5BD5-0147-9142-D3722BE9FB2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04433" y="2995219"/>
            <a:ext cx="4424712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050E7-719E-1B49-A09E-6691FAB56396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2364828" y="2995219"/>
            <a:ext cx="6361295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AB58DE-6A7C-BA49-A316-33DF16B559B3}"/>
              </a:ext>
            </a:extLst>
          </p:cNvPr>
          <p:cNvCxnSpPr>
            <a:cxnSpLocks/>
            <a:stCxn id="11" idx="0"/>
            <a:endCxn id="53" idx="4"/>
          </p:cNvCxnSpPr>
          <p:nvPr/>
        </p:nvCxnSpPr>
        <p:spPr>
          <a:xfrm flipV="1">
            <a:off x="868365" y="2995219"/>
            <a:ext cx="7857758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0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295E8DA-F514-244A-95BB-363D61A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901A9-D980-0C40-8395-BDDBA7E3493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901A9-D980-0C40-8395-BDDBA7E3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1C7D4-870D-8B44-98AF-15908AE32E99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1C7D4-870D-8B44-98AF-15908AE32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86D73F-CEE5-6D43-95BA-A5F10A33113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86D73F-CEE5-6D43-95BA-A5F10A33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37709-CCA5-904E-B71D-594E8BF367AA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37709-CCA5-904E-B71D-594E8BF3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8A1884-0AF6-3542-84F8-20C55B730EF2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8A1884-0AF6-3542-84F8-20C55B73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3468A-0974-CC43-BE55-A0BF887FABE5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3468A-0974-CC43-BE55-A0BF887F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2FD54E-C4B3-4245-95D1-A00B2B39034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2FD54E-C4B3-4245-95D1-A00B2B39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F1E94D-2F9D-A74F-BC87-3708DD49EBD6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F1E94D-2F9D-A74F-BC87-3708DD49E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51A93-E998-D242-A74F-087C98AB930B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51A93-E998-D242-A74F-087C98AB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A0381-3AE3-CF4C-9450-7DDAED33C77D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A0381-3AE3-CF4C-9450-7DDAED33C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30F63-3A44-A942-9CD0-4A1E75CF1FB2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30F63-3A44-A942-9CD0-4A1E75CF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89966-5290-1D45-AD21-5670AABA05E0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89966-5290-1D45-AD21-5670AABA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4ECC0C-0B3B-F946-8ED3-661D584C1A2B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4ECC0C-0B3B-F946-8ED3-661D584C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7FFC9-66AC-5B42-AB0C-9308F1200D0F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7FFC9-66AC-5B42-AB0C-9308F120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75915-48D1-044B-9F55-AF5A78033B31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75915-48D1-044B-9F55-AF5A7803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819FB-F148-7844-BD60-B437896155AD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819FB-F148-7844-BD60-B4378961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B4031-77E8-A043-BCA8-F09281198682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B4031-77E8-A043-BCA8-F0928119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383C2E-0115-124B-8CF0-F06B62822363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383C2E-0115-124B-8CF0-F06B6282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B4F96-DC0B-7544-B5C4-93A4EBEDA771}"/>
                  </a:ext>
                </a:extLst>
              </p:cNvPr>
              <p:cNvSpPr txBox="1"/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B4F96-DC0B-7544-B5C4-93A4EBED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9F96FB-5D36-5648-983A-5C52F1F48E67}"/>
                  </a:ext>
                </a:extLst>
              </p:cNvPr>
              <p:cNvSpPr txBox="1"/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9F96FB-5D36-5648-983A-5C52F1F4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A5821-651E-F147-B9BB-D38F31E88174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A5821-651E-F147-B9BB-D38F31E88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D30CD42-B122-6F4C-B37B-74E62542A594}"/>
              </a:ext>
            </a:extLst>
          </p:cNvPr>
          <p:cNvSpPr txBox="1"/>
          <p:nvPr/>
        </p:nvSpPr>
        <p:spPr>
          <a:xfrm>
            <a:off x="5639995" y="4701181"/>
            <a:ext cx="9552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snow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1F8A0-A3F2-124C-A5D6-D14991C8E402}"/>
              </a:ext>
            </a:extLst>
          </p:cNvPr>
          <p:cNvSpPr txBox="1"/>
          <p:nvPr/>
        </p:nvSpPr>
        <p:spPr>
          <a:xfrm>
            <a:off x="7298230" y="4695753"/>
            <a:ext cx="1030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8B1A5-BFAA-FD44-A234-3B8B9F370647}"/>
              </a:ext>
            </a:extLst>
          </p:cNvPr>
          <p:cNvSpPr txBox="1"/>
          <p:nvPr/>
        </p:nvSpPr>
        <p:spPr>
          <a:xfrm>
            <a:off x="9274959" y="4695753"/>
            <a:ext cx="8955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2F74D-A20B-2642-9C36-672F67265A99}"/>
              </a:ext>
            </a:extLst>
          </p:cNvPr>
          <p:cNvSpPr txBox="1"/>
          <p:nvPr/>
        </p:nvSpPr>
        <p:spPr>
          <a:xfrm>
            <a:off x="5586264" y="1715012"/>
            <a:ext cx="11037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Noun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D3D9B-AB52-3342-AD98-44F3A6533FB1}"/>
              </a:ext>
            </a:extLst>
          </p:cNvPr>
          <p:cNvSpPr txBox="1"/>
          <p:nvPr/>
        </p:nvSpPr>
        <p:spPr>
          <a:xfrm>
            <a:off x="7238709" y="1707998"/>
            <a:ext cx="11037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71CEB3-72A5-7143-BDE8-F580A9CD115D}"/>
              </a:ext>
            </a:extLst>
          </p:cNvPr>
          <p:cNvSpPr txBox="1"/>
          <p:nvPr/>
        </p:nvSpPr>
        <p:spPr>
          <a:xfrm>
            <a:off x="9034657" y="1718257"/>
            <a:ext cx="1135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145250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E295E8DA-F514-244A-95BB-363D61A0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901A9-D980-0C40-8395-BDDBA7E3493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9901A9-D980-0C40-8395-BDDBA7E3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1C7D4-870D-8B44-98AF-15908AE32E99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1C7D4-870D-8B44-98AF-15908AE32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86D73F-CEE5-6D43-95BA-A5F10A33113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86D73F-CEE5-6D43-95BA-A5F10A331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37709-CCA5-904E-B71D-594E8BF367AA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437709-CCA5-904E-B71D-594E8BF3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8A1884-0AF6-3542-84F8-20C55B730EF2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8A1884-0AF6-3542-84F8-20C55B73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3468A-0974-CC43-BE55-A0BF887FABE5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23468A-0974-CC43-BE55-A0BF887F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2FD54E-C4B3-4245-95D1-A00B2B39034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2FD54E-C4B3-4245-95D1-A00B2B390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F1E94D-2F9D-A74F-BC87-3708DD49EBD6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F1E94D-2F9D-A74F-BC87-3708DD49E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51A93-E998-D242-A74F-087C98AB930B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EA51A93-E998-D242-A74F-087C98AB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A0381-3AE3-CF4C-9450-7DDAED33C77D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DA0381-3AE3-CF4C-9450-7DDAED33C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30F63-3A44-A942-9CD0-4A1E75CF1FB2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30F63-3A44-A942-9CD0-4A1E75CF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89966-5290-1D45-AD21-5670AABA05E0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089966-5290-1D45-AD21-5670AABA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4ECC0C-0B3B-F946-8ED3-661D584C1A2B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4ECC0C-0B3B-F946-8ED3-661D584C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7FFC9-66AC-5B42-AB0C-9308F1200D0F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7FFC9-66AC-5B42-AB0C-9308F120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75915-48D1-044B-9F55-AF5A78033B31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175915-48D1-044B-9F55-AF5A7803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819FB-F148-7844-BD60-B437896155AD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C819FB-F148-7844-BD60-B4378961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B4031-77E8-A043-BCA8-F09281198682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FB4031-77E8-A043-BCA8-F0928119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383C2E-0115-124B-8CF0-F06B62822363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383C2E-0115-124B-8CF0-F06B6282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B4F96-DC0B-7544-B5C4-93A4EBEDA771}"/>
                  </a:ext>
                </a:extLst>
              </p:cNvPr>
              <p:cNvSpPr txBox="1"/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BB4F96-DC0B-7544-B5C4-93A4EBED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9F96FB-5D36-5648-983A-5C52F1F48E67}"/>
                  </a:ext>
                </a:extLst>
              </p:cNvPr>
              <p:cNvSpPr txBox="1"/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9F96FB-5D36-5648-983A-5C52F1F4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A5821-651E-F147-B9BB-D38F31E88174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DA5821-651E-F147-B9BB-D38F31E88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D30CD42-B122-6F4C-B37B-74E62542A594}"/>
              </a:ext>
            </a:extLst>
          </p:cNvPr>
          <p:cNvSpPr txBox="1"/>
          <p:nvPr/>
        </p:nvSpPr>
        <p:spPr>
          <a:xfrm>
            <a:off x="5639995" y="4701181"/>
            <a:ext cx="95526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snow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B1F8A0-A3F2-124C-A5D6-D14991C8E402}"/>
              </a:ext>
            </a:extLst>
          </p:cNvPr>
          <p:cNvSpPr txBox="1"/>
          <p:nvPr/>
        </p:nvSpPr>
        <p:spPr>
          <a:xfrm>
            <a:off x="7298230" y="4695753"/>
            <a:ext cx="1030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98B1A5-BFAA-FD44-A234-3B8B9F370647}"/>
              </a:ext>
            </a:extLst>
          </p:cNvPr>
          <p:cNvSpPr txBox="1"/>
          <p:nvPr/>
        </p:nvSpPr>
        <p:spPr>
          <a:xfrm>
            <a:off x="9274959" y="4695753"/>
            <a:ext cx="89550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D3D9B-AB52-3342-AD98-44F3A6533FB1}"/>
              </a:ext>
            </a:extLst>
          </p:cNvPr>
          <p:cNvSpPr txBox="1"/>
          <p:nvPr/>
        </p:nvSpPr>
        <p:spPr>
          <a:xfrm>
            <a:off x="7238709" y="1707998"/>
            <a:ext cx="11037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Noun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71CEB3-72A5-7143-BDE8-F580A9CD115D}"/>
              </a:ext>
            </a:extLst>
          </p:cNvPr>
          <p:cNvSpPr txBox="1"/>
          <p:nvPr/>
        </p:nvSpPr>
        <p:spPr>
          <a:xfrm>
            <a:off x="9034657" y="1718257"/>
            <a:ext cx="113580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Verb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C2F245C-81B7-9843-880A-ED1704266DDB}"/>
              </a:ext>
            </a:extLst>
          </p:cNvPr>
          <p:cNvSpPr/>
          <p:nvPr/>
        </p:nvSpPr>
        <p:spPr>
          <a:xfrm>
            <a:off x="5628147" y="1173677"/>
            <a:ext cx="1094007" cy="1101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Noun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0E590F-3573-2340-8A9F-0417F00EC173}"/>
              </a:ext>
            </a:extLst>
          </p:cNvPr>
          <p:cNvSpPr/>
          <p:nvPr/>
        </p:nvSpPr>
        <p:spPr>
          <a:xfrm>
            <a:off x="7234448" y="1167729"/>
            <a:ext cx="1094007" cy="1101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Noun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69ED97-DD93-8C45-B811-68692B08973A}"/>
              </a:ext>
            </a:extLst>
          </p:cNvPr>
          <p:cNvSpPr/>
          <p:nvPr/>
        </p:nvSpPr>
        <p:spPr>
          <a:xfrm>
            <a:off x="8926242" y="1165227"/>
            <a:ext cx="1094007" cy="1101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Verb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876026-7A8F-0C47-8603-BB168A521F0B}"/>
              </a:ext>
            </a:extLst>
          </p:cNvPr>
          <p:cNvCxnSpPr>
            <a:stCxn id="2" idx="6"/>
            <a:endCxn id="32" idx="2"/>
          </p:cNvCxnSpPr>
          <p:nvPr/>
        </p:nvCxnSpPr>
        <p:spPr>
          <a:xfrm flipV="1">
            <a:off x="6722154" y="1718257"/>
            <a:ext cx="512294" cy="5948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FE6AE2-1DAE-1847-BC71-04E17056B534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8328455" y="1715755"/>
            <a:ext cx="597787" cy="2502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B1CC14-5467-3E40-B97C-E8D412D5C895}"/>
              </a:ext>
            </a:extLst>
          </p:cNvPr>
          <p:cNvSpPr txBox="1"/>
          <p:nvPr/>
        </p:nvSpPr>
        <p:spPr>
          <a:xfrm>
            <a:off x="7277993" y="555114"/>
            <a:ext cx="175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CRF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D4224-D4E9-444F-B00A-506790F6654C}"/>
              </a:ext>
            </a:extLst>
          </p:cNvPr>
          <p:cNvSpPr txBox="1"/>
          <p:nvPr/>
        </p:nvSpPr>
        <p:spPr>
          <a:xfrm>
            <a:off x="10573438" y="2790943"/>
            <a:ext cx="130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LSTM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987FB9-537B-5D47-8428-98158DFD3E24}"/>
              </a:ext>
            </a:extLst>
          </p:cNvPr>
          <p:cNvSpPr txBox="1"/>
          <p:nvPr/>
        </p:nvSpPr>
        <p:spPr>
          <a:xfrm>
            <a:off x="5928270" y="2295226"/>
            <a:ext cx="277519" cy="878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C5D5E5-F0B3-7B46-885A-9C9BDDBB8C41}"/>
              </a:ext>
            </a:extLst>
          </p:cNvPr>
          <p:cNvSpPr txBox="1"/>
          <p:nvPr/>
        </p:nvSpPr>
        <p:spPr>
          <a:xfrm>
            <a:off x="7612310" y="2292097"/>
            <a:ext cx="277519" cy="878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43BF10-4AF9-7749-8107-32EDF263FE9F}"/>
              </a:ext>
            </a:extLst>
          </p:cNvPr>
          <p:cNvSpPr txBox="1"/>
          <p:nvPr/>
        </p:nvSpPr>
        <p:spPr>
          <a:xfrm>
            <a:off x="9296350" y="2288968"/>
            <a:ext cx="277519" cy="8784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F2AD9C-7D76-F543-BC85-F88D36D4F289}"/>
              </a:ext>
            </a:extLst>
          </p:cNvPr>
          <p:cNvCxnSpPr>
            <a:cxnSpLocks/>
          </p:cNvCxnSpPr>
          <p:nvPr/>
        </p:nvCxnSpPr>
        <p:spPr>
          <a:xfrm>
            <a:off x="6129663" y="2288968"/>
            <a:ext cx="0" cy="910233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C2A30C-9CF2-B847-8B01-9743E6DFD8AC}"/>
              </a:ext>
            </a:extLst>
          </p:cNvPr>
          <p:cNvCxnSpPr>
            <a:cxnSpLocks/>
          </p:cNvCxnSpPr>
          <p:nvPr/>
        </p:nvCxnSpPr>
        <p:spPr>
          <a:xfrm>
            <a:off x="7773073" y="2288968"/>
            <a:ext cx="0" cy="910233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68E347-B27F-7D42-96E5-B7B4E7BC2314}"/>
              </a:ext>
            </a:extLst>
          </p:cNvPr>
          <p:cNvCxnSpPr>
            <a:cxnSpLocks/>
          </p:cNvCxnSpPr>
          <p:nvPr/>
        </p:nvCxnSpPr>
        <p:spPr>
          <a:xfrm>
            <a:off x="9416483" y="2288968"/>
            <a:ext cx="0" cy="910233"/>
          </a:xfrm>
          <a:prstGeom prst="straightConnector1">
            <a:avLst/>
          </a:prstGeom>
          <a:ln w="412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37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EF7342-1349-4B4F-96DA-9364F9CA9F2E}"/>
              </a:ext>
            </a:extLst>
          </p:cNvPr>
          <p:cNvSpPr/>
          <p:nvPr/>
        </p:nvSpPr>
        <p:spPr>
          <a:xfrm>
            <a:off x="4931870" y="5620135"/>
            <a:ext cx="1281309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649F9F-FE13-9048-88F9-96F72F65FB82}"/>
              </a:ext>
            </a:extLst>
          </p:cNvPr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Ford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FAAE2F-D700-6640-A6EF-BF1205FD22AD}"/>
              </a:ext>
            </a:extLst>
          </p:cNvPr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Henry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1DF3A1-0197-034F-AEA2-D67995564BCB}"/>
              </a:ext>
            </a:extLst>
          </p:cNvPr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D5E0B0-99CE-4F4E-8DA0-620C873EF568}"/>
              </a:ext>
            </a:extLst>
          </p:cNvPr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D27615-9829-1946-AD0D-9122A6C26F35}"/>
              </a:ext>
            </a:extLst>
          </p:cNvPr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Org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C91974-18B0-1248-9B38-1D82E9EF0495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292C17-BDBE-4645-9EB2-36503F8813F9}"/>
              </a:ext>
            </a:extLst>
          </p:cNvPr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01D2D6C-2EC6-3346-8EAF-BDC105298E0A}"/>
              </a:ext>
            </a:extLst>
          </p:cNvPr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0D9482-7C47-1948-81F5-F88722168E3C}"/>
              </a:ext>
            </a:extLst>
          </p:cNvPr>
          <p:cNvCxnSpPr>
            <a:cxnSpLocks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57AEFC-B0E5-1149-8949-BA2675C21931}"/>
              </a:ext>
            </a:extLst>
          </p:cNvPr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56631D-EEA5-4B46-8615-B85384E545FD}"/>
              </a:ext>
            </a:extLst>
          </p:cNvPr>
          <p:cNvCxnSpPr>
            <a:stCxn id="11" idx="4"/>
            <a:endCxn id="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B4630-79D6-C44F-AC0E-6E97185EB478}"/>
              </a:ext>
            </a:extLst>
          </p:cNvPr>
          <p:cNvCxnSpPr>
            <a:stCxn id="10" idx="4"/>
            <a:endCxn id="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A83CD7-64D8-7B4C-96D5-1E5F6AFF9157}"/>
              </a:ext>
            </a:extLst>
          </p:cNvPr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8F0EF14-F070-2C4E-848F-192A27F1158A}"/>
              </a:ext>
            </a:extLst>
          </p:cNvPr>
          <p:cNvSpPr/>
          <p:nvPr/>
        </p:nvSpPr>
        <p:spPr>
          <a:xfrm>
            <a:off x="6597196" y="401092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B7E38A-9E24-B643-8C01-9FE1976353EB}"/>
              </a:ext>
            </a:extLst>
          </p:cNvPr>
          <p:cNvCxnSpPr/>
          <p:nvPr/>
        </p:nvCxnSpPr>
        <p:spPr>
          <a:xfrm>
            <a:off x="7706149" y="4550808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F31F06A-5124-9948-8431-70AF50739E4B}"/>
              </a:ext>
            </a:extLst>
          </p:cNvPr>
          <p:cNvSpPr/>
          <p:nvPr/>
        </p:nvSpPr>
        <p:spPr>
          <a:xfrm>
            <a:off x="6597195" y="562013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E983BC-1588-1C4F-A0FB-35B5C6FF58FE}"/>
              </a:ext>
            </a:extLst>
          </p:cNvPr>
          <p:cNvCxnSpPr/>
          <p:nvPr/>
        </p:nvCxnSpPr>
        <p:spPr>
          <a:xfrm>
            <a:off x="7123275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068A1F-D9F4-BD4D-8CD9-07A71EDB5490}"/>
              </a:ext>
            </a:extLst>
          </p:cNvPr>
          <p:cNvSpPr/>
          <p:nvPr/>
        </p:nvSpPr>
        <p:spPr>
          <a:xfrm>
            <a:off x="4931869" y="2126545"/>
            <a:ext cx="1281309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</a:t>
            </a:r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921D18-D3BF-DB41-A42F-92804A62DFAC}"/>
              </a:ext>
            </a:extLst>
          </p:cNvPr>
          <p:cNvSpPr/>
          <p:nvPr/>
        </p:nvSpPr>
        <p:spPr>
          <a:xfrm>
            <a:off x="3391097" y="212654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Ford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7ADF8F-DB95-804E-9B03-81F3FDD08733}"/>
              </a:ext>
            </a:extLst>
          </p:cNvPr>
          <p:cNvSpPr/>
          <p:nvPr/>
        </p:nvSpPr>
        <p:spPr>
          <a:xfrm>
            <a:off x="1773063" y="212654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Henry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893B7C-05F7-FE4F-9D3E-50BA624624DF}"/>
              </a:ext>
            </a:extLst>
          </p:cNvPr>
          <p:cNvSpPr/>
          <p:nvPr/>
        </p:nvSpPr>
        <p:spPr>
          <a:xfrm>
            <a:off x="4994933" y="51733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I-Org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FA2E3C-F084-8D42-B44D-7E2B255EBF71}"/>
              </a:ext>
            </a:extLst>
          </p:cNvPr>
          <p:cNvSpPr/>
          <p:nvPr/>
        </p:nvSpPr>
        <p:spPr>
          <a:xfrm>
            <a:off x="3376899" y="51733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I-Org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254030B-8CCD-3442-91C8-982E8D2AD20F}"/>
              </a:ext>
            </a:extLst>
          </p:cNvPr>
          <p:cNvSpPr/>
          <p:nvPr/>
        </p:nvSpPr>
        <p:spPr>
          <a:xfrm>
            <a:off x="1758865" y="51733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B-Org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530F23-7D18-0444-A870-5F0FC573B98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2867818" y="105722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3106EC-3D7F-C24C-8F6B-BB948DB1B040}"/>
              </a:ext>
            </a:extLst>
          </p:cNvPr>
          <p:cNvCxnSpPr/>
          <p:nvPr/>
        </p:nvCxnSpPr>
        <p:spPr>
          <a:xfrm>
            <a:off x="4485852" y="105721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0CEF47C-B980-514F-A4D3-D2EF92B781A0}"/>
              </a:ext>
            </a:extLst>
          </p:cNvPr>
          <p:cNvSpPr/>
          <p:nvPr/>
        </p:nvSpPr>
        <p:spPr>
          <a:xfrm>
            <a:off x="150559" y="51733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97527F-90C9-9D40-BA9D-122C3383DB9C}"/>
              </a:ext>
            </a:extLst>
          </p:cNvPr>
          <p:cNvCxnSpPr>
            <a:cxnSpLocks/>
          </p:cNvCxnSpPr>
          <p:nvPr/>
        </p:nvCxnSpPr>
        <p:spPr>
          <a:xfrm>
            <a:off x="1259512" y="105722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6032B7-7DE7-1C46-BDC1-AECB192B6CD3}"/>
              </a:ext>
            </a:extLst>
          </p:cNvPr>
          <p:cNvCxnSpPr/>
          <p:nvPr/>
        </p:nvCxnSpPr>
        <p:spPr>
          <a:xfrm>
            <a:off x="6103886" y="105721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9AB4C05-7A47-3348-B3F3-047FC03ED1B7}"/>
              </a:ext>
            </a:extLst>
          </p:cNvPr>
          <p:cNvCxnSpPr>
            <a:stCxn id="54" idx="4"/>
            <a:endCxn id="51" idx="0"/>
          </p:cNvCxnSpPr>
          <p:nvPr/>
        </p:nvCxnSpPr>
        <p:spPr>
          <a:xfrm>
            <a:off x="2313342" y="159710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4D514D-E24C-874D-AF2C-32566D8A9E38}"/>
              </a:ext>
            </a:extLst>
          </p:cNvPr>
          <p:cNvCxnSpPr>
            <a:stCxn id="53" idx="4"/>
            <a:endCxn id="50" idx="0"/>
          </p:cNvCxnSpPr>
          <p:nvPr/>
        </p:nvCxnSpPr>
        <p:spPr>
          <a:xfrm>
            <a:off x="3931376" y="159710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2D6B6D-9E94-0741-AD7D-68453807AABA}"/>
              </a:ext>
            </a:extLst>
          </p:cNvPr>
          <p:cNvCxnSpPr/>
          <p:nvPr/>
        </p:nvCxnSpPr>
        <p:spPr>
          <a:xfrm>
            <a:off x="5549410" y="159710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C39C0CE-1B49-254E-A775-22EE47673349}"/>
              </a:ext>
            </a:extLst>
          </p:cNvPr>
          <p:cNvSpPr/>
          <p:nvPr/>
        </p:nvSpPr>
        <p:spPr>
          <a:xfrm>
            <a:off x="6597195" y="51733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EE23263-05F8-7846-90ED-22DC0ABA46AD}"/>
              </a:ext>
            </a:extLst>
          </p:cNvPr>
          <p:cNvCxnSpPr/>
          <p:nvPr/>
        </p:nvCxnSpPr>
        <p:spPr>
          <a:xfrm>
            <a:off x="7706148" y="1057218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1AB8EA8-9858-B04C-92F6-2392717EC72B}"/>
              </a:ext>
            </a:extLst>
          </p:cNvPr>
          <p:cNvSpPr/>
          <p:nvPr/>
        </p:nvSpPr>
        <p:spPr>
          <a:xfrm>
            <a:off x="6597194" y="212654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87E7C8-019E-944C-A78A-EA9B4EF45412}"/>
              </a:ext>
            </a:extLst>
          </p:cNvPr>
          <p:cNvCxnSpPr/>
          <p:nvPr/>
        </p:nvCxnSpPr>
        <p:spPr>
          <a:xfrm>
            <a:off x="7123274" y="159710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8664" y="3286372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805940" y="204928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3382" y="2224460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0805940" y="414968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94661" y="130281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9933" y="2224460"/>
            <a:ext cx="927130" cy="158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212" y="2224460"/>
            <a:ext cx="764728" cy="36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29933" y="3170290"/>
            <a:ext cx="961133" cy="274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075215" y="2970926"/>
            <a:ext cx="893127" cy="47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3141" y="4366143"/>
            <a:ext cx="1122799" cy="32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0417" y="3129055"/>
            <a:ext cx="0" cy="102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49138" y="2382589"/>
            <a:ext cx="1319204" cy="192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203614" y="1842704"/>
            <a:ext cx="764728" cy="36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649138" y="2382589"/>
            <a:ext cx="34003" cy="90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4"/>
            <a:endCxn id="4" idx="3"/>
          </p:cNvCxnSpPr>
          <p:nvPr/>
        </p:nvCxnSpPr>
        <p:spPr>
          <a:xfrm rot="5400000" flipH="1">
            <a:off x="9408039" y="4091042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0"/>
            <a:endCxn id="8" idx="1"/>
          </p:cNvCxnSpPr>
          <p:nvPr/>
        </p:nvCxnSpPr>
        <p:spPr>
          <a:xfrm rot="16200000" flipH="1" flipV="1">
            <a:off x="9374036" y="118584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9340033" y="-171935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5" idx="1"/>
          </p:cNvCxnSpPr>
          <p:nvPr/>
        </p:nvCxnSpPr>
        <p:spPr>
          <a:xfrm rot="16200000" flipH="1" flipV="1">
            <a:off x="11085315" y="1932310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396FC0-5FED-A64A-8F85-FDA71FE4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/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/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blipFill>
                <a:blip r:embed="rId5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blipFill>
                <a:blip r:embed="rId6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7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BA4B34-70F7-4049-BBF1-A726F5716703}"/>
              </a:ext>
            </a:extLst>
          </p:cNvPr>
          <p:cNvSpPr/>
          <p:nvPr/>
        </p:nvSpPr>
        <p:spPr>
          <a:xfrm>
            <a:off x="5761489" y="3205137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C46ADF-5DB6-C344-BC91-B119183FC7A6}"/>
              </a:ext>
            </a:extLst>
          </p:cNvPr>
          <p:cNvSpPr/>
          <p:nvPr/>
        </p:nvSpPr>
        <p:spPr>
          <a:xfrm>
            <a:off x="7518032" y="3188331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42FF00-A57A-B24A-9C2B-B6E4201C0F25}"/>
              </a:ext>
            </a:extLst>
          </p:cNvPr>
          <p:cNvSpPr/>
          <p:nvPr/>
        </p:nvSpPr>
        <p:spPr>
          <a:xfrm>
            <a:off x="9295745" y="3170652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003BA6-8313-9047-B97A-ACEED97CBB4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6169113" y="3394294"/>
            <a:ext cx="1348919" cy="16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3C749-6B72-2648-A46F-FAF02ABE5C0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925656" y="3376615"/>
            <a:ext cx="1370089" cy="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94873-A434-8C45-89F5-10FDC61E54BD}"/>
              </a:ext>
            </a:extLst>
          </p:cNvPr>
          <p:cNvCxnSpPr>
            <a:cxnSpLocks/>
            <a:stCxn id="29" idx="0"/>
            <a:endCxn id="33" idx="4"/>
          </p:cNvCxnSpPr>
          <p:nvPr/>
        </p:nvCxnSpPr>
        <p:spPr>
          <a:xfrm flipV="1">
            <a:off x="9499557" y="2531696"/>
            <a:ext cx="0" cy="638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31668A9-821D-7E42-8208-2865FC020C5C}"/>
              </a:ext>
            </a:extLst>
          </p:cNvPr>
          <p:cNvSpPr/>
          <p:nvPr/>
        </p:nvSpPr>
        <p:spPr>
          <a:xfrm>
            <a:off x="9295745" y="2119770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62E89D6-A8E7-C844-9E33-3ECFDE260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3685" y="2337424"/>
            <a:ext cx="736600" cy="10287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99569-B1FE-6640-BAED-C834701CE78B}"/>
              </a:ext>
            </a:extLst>
          </p:cNvPr>
          <p:cNvCxnSpPr>
            <a:cxnSpLocks/>
          </p:cNvCxnSpPr>
          <p:nvPr/>
        </p:nvCxnSpPr>
        <p:spPr>
          <a:xfrm>
            <a:off x="10007105" y="2528687"/>
            <a:ext cx="0" cy="760546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5177F7-8504-C14C-8B2D-BB740F1D2810}"/>
              </a:ext>
            </a:extLst>
          </p:cNvPr>
          <p:cNvCxnSpPr>
            <a:cxnSpLocks/>
          </p:cNvCxnSpPr>
          <p:nvPr/>
        </p:nvCxnSpPr>
        <p:spPr>
          <a:xfrm flipH="1">
            <a:off x="7903622" y="3925854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29BCCF-DF5B-8C48-9BA1-0CC9AFEB61F4}"/>
              </a:ext>
            </a:extLst>
          </p:cNvPr>
          <p:cNvCxnSpPr>
            <a:cxnSpLocks/>
          </p:cNvCxnSpPr>
          <p:nvPr/>
        </p:nvCxnSpPr>
        <p:spPr>
          <a:xfrm flipH="1">
            <a:off x="6147943" y="3949762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4306BC8-A0E9-0348-938E-F5FF755C3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366" y="4060763"/>
            <a:ext cx="736600" cy="10287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631FF9-7461-3E4E-96A9-A342B9D8E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663" y="4060640"/>
            <a:ext cx="73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BA4B34-70F7-4049-BBF1-A726F5716703}"/>
              </a:ext>
            </a:extLst>
          </p:cNvPr>
          <p:cNvSpPr/>
          <p:nvPr/>
        </p:nvSpPr>
        <p:spPr>
          <a:xfrm>
            <a:off x="5761489" y="3205137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C46ADF-5DB6-C344-BC91-B119183FC7A6}"/>
              </a:ext>
            </a:extLst>
          </p:cNvPr>
          <p:cNvSpPr/>
          <p:nvPr/>
        </p:nvSpPr>
        <p:spPr>
          <a:xfrm>
            <a:off x="7518032" y="3188331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42FF00-A57A-B24A-9C2B-B6E4201C0F25}"/>
              </a:ext>
            </a:extLst>
          </p:cNvPr>
          <p:cNvSpPr/>
          <p:nvPr/>
        </p:nvSpPr>
        <p:spPr>
          <a:xfrm>
            <a:off x="9295745" y="3170652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003BA6-8313-9047-B97A-ACEED97CBB4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6169113" y="3394294"/>
            <a:ext cx="1348919" cy="16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3C749-6B72-2648-A46F-FAF02ABE5C0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925656" y="3376615"/>
            <a:ext cx="1370089" cy="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7A0E9E2-F61A-1C4B-9FF7-7C8991862C45}"/>
              </a:ext>
            </a:extLst>
          </p:cNvPr>
          <p:cNvSpPr/>
          <p:nvPr/>
        </p:nvSpPr>
        <p:spPr>
          <a:xfrm>
            <a:off x="5546267" y="4585899"/>
            <a:ext cx="8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21BAAD-5193-3C4C-B5C6-DE870D907614}"/>
              </a:ext>
            </a:extLst>
          </p:cNvPr>
          <p:cNvSpPr/>
          <p:nvPr/>
        </p:nvSpPr>
        <p:spPr>
          <a:xfrm>
            <a:off x="9127997" y="4599798"/>
            <a:ext cx="82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French</a:t>
            </a:r>
          </a:p>
        </p:txBody>
      </p:sp>
    </p:spTree>
    <p:extLst>
      <p:ext uri="{BB962C8B-B14F-4D97-AF65-F5344CB8AC3E}">
        <p14:creationId xmlns:p14="http://schemas.microsoft.com/office/powerpoint/2010/main" val="277879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/>
          </p:cNvCxnSpPr>
          <p:nvPr/>
        </p:nvCxnSpPr>
        <p:spPr>
          <a:xfrm>
            <a:off x="1422841" y="405409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/>
          <p:nvPr/>
        </p:nvCxnSpPr>
        <p:spPr>
          <a:xfrm>
            <a:off x="3040875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/>
          <p:nvPr/>
        </p:nvCxnSpPr>
        <p:spPr>
          <a:xfrm>
            <a:off x="4658909" y="4054098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/>
          </p:cNvCxnSpPr>
          <p:nvPr/>
        </p:nvCxnSpPr>
        <p:spPr>
          <a:xfrm>
            <a:off x="7662565" y="405409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/>
          <p:nvPr/>
        </p:nvCxnSpPr>
        <p:spPr>
          <a:xfrm>
            <a:off x="9280599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/>
          <p:nvPr/>
        </p:nvCxnSpPr>
        <p:spPr>
          <a:xfrm>
            <a:off x="6067229" y="4064543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993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/>
          </p:cNvCxnSpPr>
          <p:nvPr/>
        </p:nvCxnSpPr>
        <p:spPr>
          <a:xfrm>
            <a:off x="1422841" y="4054099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/>
          <p:nvPr/>
        </p:nvCxnSpPr>
        <p:spPr>
          <a:xfrm>
            <a:off x="3040875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/>
          <p:nvPr/>
        </p:nvCxnSpPr>
        <p:spPr>
          <a:xfrm>
            <a:off x="4658909" y="4054098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/>
          </p:cNvCxnSpPr>
          <p:nvPr/>
        </p:nvCxnSpPr>
        <p:spPr>
          <a:xfrm>
            <a:off x="7662565" y="4054099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/>
          <p:nvPr/>
        </p:nvCxnSpPr>
        <p:spPr>
          <a:xfrm>
            <a:off x="9280599" y="4054098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135832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135832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/>
          <p:nvPr/>
        </p:nvCxnSpPr>
        <p:spPr>
          <a:xfrm>
            <a:off x="6067229" y="4064543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/>
          <p:nvPr/>
        </p:nvSpPr>
        <p:spPr>
          <a:xfrm>
            <a:off x="3561245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/>
          <p:nvPr/>
        </p:nvSpPr>
        <p:spPr>
          <a:xfrm>
            <a:off x="1943211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/>
          <p:nvPr/>
        </p:nvSpPr>
        <p:spPr>
          <a:xfrm>
            <a:off x="325177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/>
          </p:cNvCxnSpPr>
          <p:nvPr/>
        </p:nvCxnSpPr>
        <p:spPr>
          <a:xfrm flipH="1">
            <a:off x="1434130" y="2459215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/>
          </p:cNvCxnSpPr>
          <p:nvPr/>
        </p:nvCxnSpPr>
        <p:spPr>
          <a:xfrm flipH="1">
            <a:off x="3052164" y="2459214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/>
          </p:cNvCxnSpPr>
          <p:nvPr/>
        </p:nvCxnSpPr>
        <p:spPr>
          <a:xfrm flipH="1">
            <a:off x="4670198" y="2459214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/>
          <p:nvPr/>
        </p:nvSpPr>
        <p:spPr>
          <a:xfrm>
            <a:off x="9800969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/>
          <p:nvPr/>
        </p:nvSpPr>
        <p:spPr>
          <a:xfrm>
            <a:off x="8182935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/>
          <p:nvPr/>
        </p:nvSpPr>
        <p:spPr>
          <a:xfrm>
            <a:off x="6564901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/>
          </p:cNvCxnSpPr>
          <p:nvPr/>
        </p:nvCxnSpPr>
        <p:spPr>
          <a:xfrm flipH="1">
            <a:off x="7673854" y="2459215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/>
          </p:cNvCxnSpPr>
          <p:nvPr/>
        </p:nvCxnSpPr>
        <p:spPr>
          <a:xfrm flipH="1">
            <a:off x="9291888" y="2459214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/>
          </p:cNvCxnSpPr>
          <p:nvPr/>
        </p:nvCxnSpPr>
        <p:spPr>
          <a:xfrm flipH="1">
            <a:off x="6078518" y="2469659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/>
          <p:nvPr/>
        </p:nvSpPr>
        <p:spPr>
          <a:xfrm>
            <a:off x="5371206" y="217370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stCxn id="31" idx="6"/>
            <a:endCxn id="57" idx="6"/>
          </p:cNvCxnSpPr>
          <p:nvPr/>
        </p:nvCxnSpPr>
        <p:spPr>
          <a:xfrm flipH="1" flipV="1">
            <a:off x="10909922" y="2459215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/>
          <p:nvPr/>
        </p:nvCxnSpPr>
        <p:spPr>
          <a:xfrm flipH="1" flipV="1">
            <a:off x="9296078" y="2469659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/>
          <p:nvPr/>
        </p:nvCxnSpPr>
        <p:spPr>
          <a:xfrm flipH="1" flipV="1">
            <a:off x="7682234" y="2480103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/>
          <p:nvPr/>
        </p:nvCxnSpPr>
        <p:spPr>
          <a:xfrm flipH="1" flipV="1">
            <a:off x="4680845" y="249437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/>
          <p:nvPr/>
        </p:nvCxnSpPr>
        <p:spPr>
          <a:xfrm flipH="1" flipV="1">
            <a:off x="3066903" y="2494370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/>
          <p:nvPr/>
        </p:nvCxnSpPr>
        <p:spPr>
          <a:xfrm flipH="1" flipV="1">
            <a:off x="1452961" y="2494369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/>
          <p:nvPr/>
        </p:nvCxnSpPr>
        <p:spPr>
          <a:xfrm flipH="1" flipV="1">
            <a:off x="10872998" y="82926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/>
          <p:nvPr/>
        </p:nvCxnSpPr>
        <p:spPr>
          <a:xfrm flipH="1" flipV="1">
            <a:off x="9291888" y="857166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/>
          <p:nvPr/>
        </p:nvCxnSpPr>
        <p:spPr>
          <a:xfrm flipH="1" flipV="1">
            <a:off x="7645466" y="86761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/>
          <p:nvPr/>
        </p:nvCxnSpPr>
        <p:spPr>
          <a:xfrm flipH="1" flipV="1">
            <a:off x="4673529" y="830173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/>
          <p:nvPr/>
        </p:nvCxnSpPr>
        <p:spPr>
          <a:xfrm flipH="1" flipV="1">
            <a:off x="3026528" y="807684"/>
            <a:ext cx="2909" cy="3204095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/>
          <p:nvPr/>
        </p:nvCxnSpPr>
        <p:spPr>
          <a:xfrm flipH="1" flipV="1">
            <a:off x="1379527" y="785195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>
            <a:spLocks noChangeAspect="1"/>
          </p:cNvSpPr>
          <p:nvPr/>
        </p:nvSpPr>
        <p:spPr>
          <a:xfrm>
            <a:off x="4876480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acting</a:t>
            </a: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>
            <a:spLocks noChangeAspect="1"/>
          </p:cNvSpPr>
          <p:nvPr/>
        </p:nvSpPr>
        <p:spPr>
          <a:xfrm>
            <a:off x="3913558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the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>
            <a:spLocks noChangeAspect="1"/>
          </p:cNvSpPr>
          <p:nvPr/>
        </p:nvSpPr>
        <p:spPr>
          <a:xfrm>
            <a:off x="295063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While</a:t>
            </a:r>
            <a:endParaRPr lang="en-US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>
            <a:spLocks noChangeAspect="1"/>
          </p:cNvSpPr>
          <p:nvPr/>
        </p:nvSpPr>
        <p:spPr>
          <a:xfrm>
            <a:off x="4868030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>
            <a:spLocks noChangeAspect="1"/>
          </p:cNvSpPr>
          <p:nvPr/>
        </p:nvSpPr>
        <p:spPr>
          <a:xfrm>
            <a:off x="3905108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>
            <a:spLocks noChangeAspect="1"/>
          </p:cNvSpPr>
          <p:nvPr/>
        </p:nvSpPr>
        <p:spPr>
          <a:xfrm>
            <a:off x="294218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 noChangeAspect="1"/>
          </p:cNvCxnSpPr>
          <p:nvPr/>
        </p:nvCxnSpPr>
        <p:spPr>
          <a:xfrm>
            <a:off x="3602145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>
            <a:cxnSpLocks noChangeAspect="1"/>
          </p:cNvCxnSpPr>
          <p:nvPr/>
        </p:nvCxnSpPr>
        <p:spPr>
          <a:xfrm>
            <a:off x="4565067" y="5549845"/>
            <a:ext cx="302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>
            <a:cxnSpLocks noChangeAspect="1"/>
          </p:cNvCxnSpPr>
          <p:nvPr/>
        </p:nvCxnSpPr>
        <p:spPr>
          <a:xfrm>
            <a:off x="5527989" y="5549845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 noChangeAspect="1"/>
            <a:stCxn id="6" idx="0"/>
            <a:endCxn id="11" idx="4"/>
          </p:cNvCxnSpPr>
          <p:nvPr/>
        </p:nvCxnSpPr>
        <p:spPr>
          <a:xfrm flipH="1" flipV="1">
            <a:off x="3272166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 noChangeAspect="1"/>
            <a:stCxn id="5" idx="0"/>
            <a:endCxn id="10" idx="4"/>
          </p:cNvCxnSpPr>
          <p:nvPr/>
        </p:nvCxnSpPr>
        <p:spPr>
          <a:xfrm flipH="1" flipV="1">
            <a:off x="4235088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 noChangeAspect="1"/>
            <a:endCxn id="9" idx="4"/>
          </p:cNvCxnSpPr>
          <p:nvPr/>
        </p:nvCxnSpPr>
        <p:spPr>
          <a:xfrm flipV="1">
            <a:off x="5198010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>
            <a:spLocks noChangeAspect="1"/>
          </p:cNvSpPr>
          <p:nvPr/>
        </p:nvSpPr>
        <p:spPr>
          <a:xfrm>
            <a:off x="858985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bad</a:t>
            </a:r>
            <a:endParaRPr lang="en-US" sz="9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>
            <a:spLocks noChangeAspect="1"/>
          </p:cNvSpPr>
          <p:nvPr/>
        </p:nvSpPr>
        <p:spPr>
          <a:xfrm>
            <a:off x="7626933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quite</a:t>
            </a:r>
            <a:endParaRPr lang="en-US" sz="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>
            <a:spLocks noChangeAspect="1"/>
          </p:cNvSpPr>
          <p:nvPr/>
        </p:nvSpPr>
        <p:spPr>
          <a:xfrm>
            <a:off x="6664011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was</a:t>
            </a:r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>
            <a:spLocks noChangeAspect="1"/>
          </p:cNvSpPr>
          <p:nvPr/>
        </p:nvSpPr>
        <p:spPr>
          <a:xfrm>
            <a:off x="858140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>
            <a:spLocks noChangeAspect="1"/>
          </p:cNvSpPr>
          <p:nvPr/>
        </p:nvSpPr>
        <p:spPr>
          <a:xfrm>
            <a:off x="7618484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>
            <a:spLocks noChangeAspect="1"/>
          </p:cNvSpPr>
          <p:nvPr/>
        </p:nvSpPr>
        <p:spPr>
          <a:xfrm>
            <a:off x="6655562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 noChangeAspect="1"/>
          </p:cNvCxnSpPr>
          <p:nvPr/>
        </p:nvCxnSpPr>
        <p:spPr>
          <a:xfrm>
            <a:off x="7315520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>
            <a:cxnSpLocks noChangeAspect="1"/>
          </p:cNvCxnSpPr>
          <p:nvPr/>
        </p:nvCxnSpPr>
        <p:spPr>
          <a:xfrm>
            <a:off x="8278442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 noChangeAspect="1"/>
            <a:stCxn id="33" idx="0"/>
            <a:endCxn id="36" idx="4"/>
          </p:cNvCxnSpPr>
          <p:nvPr/>
        </p:nvCxnSpPr>
        <p:spPr>
          <a:xfrm flipH="1" flipV="1">
            <a:off x="6985541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 noChangeAspect="1"/>
            <a:stCxn id="32" idx="0"/>
            <a:endCxn id="35" idx="4"/>
          </p:cNvCxnSpPr>
          <p:nvPr/>
        </p:nvCxnSpPr>
        <p:spPr>
          <a:xfrm flipH="1" flipV="1">
            <a:off x="7948463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 noChangeAspect="1"/>
            <a:endCxn id="34" idx="4"/>
          </p:cNvCxnSpPr>
          <p:nvPr/>
        </p:nvCxnSpPr>
        <p:spPr>
          <a:xfrm flipV="1">
            <a:off x="8911386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>
            <a:spLocks noChangeAspect="1"/>
          </p:cNvSpPr>
          <p:nvPr/>
        </p:nvSpPr>
        <p:spPr>
          <a:xfrm>
            <a:off x="4868030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>
            <a:spLocks noChangeAspect="1"/>
          </p:cNvSpPr>
          <p:nvPr/>
        </p:nvSpPr>
        <p:spPr>
          <a:xfrm>
            <a:off x="3905108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>
            <a:spLocks noChangeAspect="1"/>
          </p:cNvSpPr>
          <p:nvPr/>
        </p:nvSpPr>
        <p:spPr>
          <a:xfrm>
            <a:off x="294218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 noChangeAspect="1"/>
            <a:endCxn id="45" idx="4"/>
          </p:cNvCxnSpPr>
          <p:nvPr/>
        </p:nvCxnSpPr>
        <p:spPr>
          <a:xfrm flipH="1" flipV="1">
            <a:off x="3272166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 noChangeAspect="1"/>
            <a:endCxn id="44" idx="4"/>
          </p:cNvCxnSpPr>
          <p:nvPr/>
        </p:nvCxnSpPr>
        <p:spPr>
          <a:xfrm flipH="1" flipV="1">
            <a:off x="4235088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 noChangeAspect="1"/>
            <a:endCxn id="43" idx="4"/>
          </p:cNvCxnSpPr>
          <p:nvPr/>
        </p:nvCxnSpPr>
        <p:spPr>
          <a:xfrm flipV="1">
            <a:off x="5198010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>
            <a:spLocks noChangeAspect="1"/>
          </p:cNvSpPr>
          <p:nvPr/>
        </p:nvSpPr>
        <p:spPr>
          <a:xfrm>
            <a:off x="858140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>
            <a:spLocks noChangeAspect="1"/>
          </p:cNvSpPr>
          <p:nvPr/>
        </p:nvSpPr>
        <p:spPr>
          <a:xfrm>
            <a:off x="7618484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>
            <a:spLocks noChangeAspect="1"/>
          </p:cNvSpPr>
          <p:nvPr/>
        </p:nvSpPr>
        <p:spPr>
          <a:xfrm>
            <a:off x="6655562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 noChangeAspect="1"/>
            <a:endCxn id="54" idx="4"/>
          </p:cNvCxnSpPr>
          <p:nvPr/>
        </p:nvCxnSpPr>
        <p:spPr>
          <a:xfrm flipH="1" flipV="1">
            <a:off x="6985541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 noChangeAspect="1"/>
            <a:endCxn id="53" idx="4"/>
          </p:cNvCxnSpPr>
          <p:nvPr/>
        </p:nvCxnSpPr>
        <p:spPr>
          <a:xfrm flipH="1" flipV="1">
            <a:off x="7948463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 noChangeAspect="1"/>
            <a:endCxn id="52" idx="4"/>
          </p:cNvCxnSpPr>
          <p:nvPr/>
        </p:nvCxnSpPr>
        <p:spPr>
          <a:xfrm flipV="1">
            <a:off x="8911386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>
            <a:cxnSpLocks noChangeAspect="1"/>
          </p:cNvCxnSpPr>
          <p:nvPr/>
        </p:nvCxnSpPr>
        <p:spPr>
          <a:xfrm>
            <a:off x="6366106" y="5555472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>
            <a:spLocks noChangeAspect="1"/>
          </p:cNvSpPr>
          <p:nvPr/>
        </p:nvSpPr>
        <p:spPr>
          <a:xfrm>
            <a:off x="5945172" y="5396022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>
            <a:spLocks noChangeAspect="1"/>
          </p:cNvSpPr>
          <p:nvPr/>
        </p:nvSpPr>
        <p:spPr>
          <a:xfrm>
            <a:off x="4874749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>
            <a:spLocks noChangeAspect="1"/>
          </p:cNvSpPr>
          <p:nvPr/>
        </p:nvSpPr>
        <p:spPr>
          <a:xfrm>
            <a:off x="3911826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>
            <a:spLocks noChangeAspect="1"/>
          </p:cNvSpPr>
          <p:nvPr/>
        </p:nvSpPr>
        <p:spPr>
          <a:xfrm>
            <a:off x="294890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608863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71785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707" y="4690579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>
            <a:spLocks noChangeAspect="1"/>
          </p:cNvSpPr>
          <p:nvPr/>
        </p:nvSpPr>
        <p:spPr>
          <a:xfrm>
            <a:off x="858812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>
            <a:spLocks noChangeAspect="1"/>
          </p:cNvSpPr>
          <p:nvPr/>
        </p:nvSpPr>
        <p:spPr>
          <a:xfrm>
            <a:off x="7625202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>
            <a:spLocks noChangeAspect="1"/>
          </p:cNvSpPr>
          <p:nvPr/>
        </p:nvSpPr>
        <p:spPr>
          <a:xfrm>
            <a:off x="6662280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22239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285161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72824" y="4696206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>
            <a:spLocks noChangeAspect="1"/>
          </p:cNvSpPr>
          <p:nvPr/>
        </p:nvSpPr>
        <p:spPr>
          <a:xfrm>
            <a:off x="5951890" y="4536756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cxnSpLocks noChangeAspect="1"/>
            <a:stCxn id="31" idx="6"/>
            <a:endCxn id="57" idx="6"/>
          </p:cNvCxnSpPr>
          <p:nvPr/>
        </p:nvCxnSpPr>
        <p:spPr>
          <a:xfrm flipH="1" flipV="1">
            <a:off x="9248083" y="469057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7654" y="4696206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27226" y="470183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41043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80556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620070" y="47095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226109" y="38124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5161" y="382745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05344" y="3833081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36689" y="381291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56528" y="3800794"/>
            <a:ext cx="1731" cy="1726251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576368" y="3788678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/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blipFill>
                <a:blip r:embed="rId2"/>
                <a:stretch>
                  <a:fillRect l="-322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/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blipFill>
                <a:blip r:embed="rId3"/>
                <a:stretch>
                  <a:fillRect l="-322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/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blipFill>
                <a:blip r:embed="rId4"/>
                <a:stretch>
                  <a:fillRect l="-322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/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/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blipFill>
                <a:blip r:embed="rId6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/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blipFill>
                <a:blip r:embed="rId7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0222A72-92BD-3B47-93D0-F9F18F7E0556}"/>
              </a:ext>
            </a:extLst>
          </p:cNvPr>
          <p:cNvSpPr>
            <a:spLocks noChangeAspect="1"/>
          </p:cNvSpPr>
          <p:nvPr/>
        </p:nvSpPr>
        <p:spPr>
          <a:xfrm>
            <a:off x="5830953" y="169513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/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1E2F92-3904-E747-A1DF-C7B5C71C4B6E}"/>
              </a:ext>
            </a:extLst>
          </p:cNvPr>
          <p:cNvSpPr/>
          <p:nvPr/>
        </p:nvSpPr>
        <p:spPr>
          <a:xfrm>
            <a:off x="4804609" y="1530334"/>
            <a:ext cx="2710436" cy="72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??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83F9F1-3FC0-364C-B4B5-07C04871CF0F}"/>
              </a:ext>
            </a:extLst>
          </p:cNvPr>
          <p:cNvCxnSpPr>
            <a:cxnSpLocks noChangeAspect="1"/>
            <a:stCxn id="15" idx="0"/>
            <a:endCxn id="85" idx="4"/>
          </p:cNvCxnSpPr>
          <p:nvPr/>
        </p:nvCxnSpPr>
        <p:spPr>
          <a:xfrm flipV="1">
            <a:off x="6159827" y="751255"/>
            <a:ext cx="1106" cy="779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BB890-4E23-CB4C-BF2D-92A9F5512530}"/>
              </a:ext>
            </a:extLst>
          </p:cNvPr>
          <p:cNvCxnSpPr>
            <a:endCxn id="15" idx="2"/>
          </p:cNvCxnSpPr>
          <p:nvPr/>
        </p:nvCxnSpPr>
        <p:spPr>
          <a:xfrm flipV="1">
            <a:off x="5679471" y="2255548"/>
            <a:ext cx="480356" cy="85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586F2-F620-E841-9831-513B1DAAF135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159827" y="2255548"/>
            <a:ext cx="357764" cy="77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>
            <a:spLocks noChangeAspect="1"/>
          </p:cNvSpPr>
          <p:nvPr/>
        </p:nvSpPr>
        <p:spPr>
          <a:xfrm>
            <a:off x="4876480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acting</a:t>
            </a: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>
            <a:spLocks noChangeAspect="1"/>
          </p:cNvSpPr>
          <p:nvPr/>
        </p:nvSpPr>
        <p:spPr>
          <a:xfrm>
            <a:off x="3913558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the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>
            <a:spLocks noChangeAspect="1"/>
          </p:cNvSpPr>
          <p:nvPr/>
        </p:nvSpPr>
        <p:spPr>
          <a:xfrm>
            <a:off x="295063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While</a:t>
            </a:r>
            <a:endParaRPr lang="en-US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>
            <a:spLocks noChangeAspect="1"/>
          </p:cNvSpPr>
          <p:nvPr/>
        </p:nvSpPr>
        <p:spPr>
          <a:xfrm>
            <a:off x="4868030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>
            <a:spLocks noChangeAspect="1"/>
          </p:cNvSpPr>
          <p:nvPr/>
        </p:nvSpPr>
        <p:spPr>
          <a:xfrm>
            <a:off x="3905108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>
            <a:spLocks noChangeAspect="1"/>
          </p:cNvSpPr>
          <p:nvPr/>
        </p:nvSpPr>
        <p:spPr>
          <a:xfrm>
            <a:off x="294218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 noChangeAspect="1"/>
          </p:cNvCxnSpPr>
          <p:nvPr/>
        </p:nvCxnSpPr>
        <p:spPr>
          <a:xfrm>
            <a:off x="3602145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>
            <a:cxnSpLocks noChangeAspect="1"/>
          </p:cNvCxnSpPr>
          <p:nvPr/>
        </p:nvCxnSpPr>
        <p:spPr>
          <a:xfrm>
            <a:off x="4565067" y="5549845"/>
            <a:ext cx="302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>
            <a:cxnSpLocks noChangeAspect="1"/>
          </p:cNvCxnSpPr>
          <p:nvPr/>
        </p:nvCxnSpPr>
        <p:spPr>
          <a:xfrm>
            <a:off x="5527989" y="5549845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 noChangeAspect="1"/>
            <a:stCxn id="6" idx="0"/>
            <a:endCxn id="11" idx="4"/>
          </p:cNvCxnSpPr>
          <p:nvPr/>
        </p:nvCxnSpPr>
        <p:spPr>
          <a:xfrm flipH="1" flipV="1">
            <a:off x="3272166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 noChangeAspect="1"/>
            <a:stCxn id="5" idx="0"/>
            <a:endCxn id="10" idx="4"/>
          </p:cNvCxnSpPr>
          <p:nvPr/>
        </p:nvCxnSpPr>
        <p:spPr>
          <a:xfrm flipH="1" flipV="1">
            <a:off x="4235088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 noChangeAspect="1"/>
            <a:endCxn id="9" idx="4"/>
          </p:cNvCxnSpPr>
          <p:nvPr/>
        </p:nvCxnSpPr>
        <p:spPr>
          <a:xfrm flipV="1">
            <a:off x="5198010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>
            <a:spLocks noChangeAspect="1"/>
          </p:cNvSpPr>
          <p:nvPr/>
        </p:nvSpPr>
        <p:spPr>
          <a:xfrm>
            <a:off x="858985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bad</a:t>
            </a:r>
            <a:endParaRPr lang="en-US" sz="9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>
            <a:spLocks noChangeAspect="1"/>
          </p:cNvSpPr>
          <p:nvPr/>
        </p:nvSpPr>
        <p:spPr>
          <a:xfrm>
            <a:off x="7626933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quite</a:t>
            </a:r>
            <a:endParaRPr lang="en-US" sz="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>
            <a:spLocks noChangeAspect="1"/>
          </p:cNvSpPr>
          <p:nvPr/>
        </p:nvSpPr>
        <p:spPr>
          <a:xfrm>
            <a:off x="6664011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was</a:t>
            </a:r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>
            <a:spLocks noChangeAspect="1"/>
          </p:cNvSpPr>
          <p:nvPr/>
        </p:nvSpPr>
        <p:spPr>
          <a:xfrm>
            <a:off x="858140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>
            <a:spLocks noChangeAspect="1"/>
          </p:cNvSpPr>
          <p:nvPr/>
        </p:nvSpPr>
        <p:spPr>
          <a:xfrm>
            <a:off x="7618484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>
            <a:spLocks noChangeAspect="1"/>
          </p:cNvSpPr>
          <p:nvPr/>
        </p:nvSpPr>
        <p:spPr>
          <a:xfrm>
            <a:off x="6655562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 noChangeAspect="1"/>
          </p:cNvCxnSpPr>
          <p:nvPr/>
        </p:nvCxnSpPr>
        <p:spPr>
          <a:xfrm>
            <a:off x="7315520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>
            <a:cxnSpLocks noChangeAspect="1"/>
          </p:cNvCxnSpPr>
          <p:nvPr/>
        </p:nvCxnSpPr>
        <p:spPr>
          <a:xfrm>
            <a:off x="8278442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 noChangeAspect="1"/>
            <a:stCxn id="33" idx="0"/>
            <a:endCxn id="36" idx="4"/>
          </p:cNvCxnSpPr>
          <p:nvPr/>
        </p:nvCxnSpPr>
        <p:spPr>
          <a:xfrm flipH="1" flipV="1">
            <a:off x="6985541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 noChangeAspect="1"/>
            <a:stCxn id="32" idx="0"/>
            <a:endCxn id="35" idx="4"/>
          </p:cNvCxnSpPr>
          <p:nvPr/>
        </p:nvCxnSpPr>
        <p:spPr>
          <a:xfrm flipH="1" flipV="1">
            <a:off x="7948463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 noChangeAspect="1"/>
            <a:endCxn id="34" idx="4"/>
          </p:cNvCxnSpPr>
          <p:nvPr/>
        </p:nvCxnSpPr>
        <p:spPr>
          <a:xfrm flipV="1">
            <a:off x="8911386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>
            <a:spLocks noChangeAspect="1"/>
          </p:cNvSpPr>
          <p:nvPr/>
        </p:nvSpPr>
        <p:spPr>
          <a:xfrm>
            <a:off x="4868030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>
            <a:spLocks noChangeAspect="1"/>
          </p:cNvSpPr>
          <p:nvPr/>
        </p:nvSpPr>
        <p:spPr>
          <a:xfrm>
            <a:off x="3905108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>
            <a:spLocks noChangeAspect="1"/>
          </p:cNvSpPr>
          <p:nvPr/>
        </p:nvSpPr>
        <p:spPr>
          <a:xfrm>
            <a:off x="294218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 noChangeAspect="1"/>
            <a:endCxn id="45" idx="4"/>
          </p:cNvCxnSpPr>
          <p:nvPr/>
        </p:nvCxnSpPr>
        <p:spPr>
          <a:xfrm flipH="1" flipV="1">
            <a:off x="3272166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 noChangeAspect="1"/>
            <a:endCxn id="44" idx="4"/>
          </p:cNvCxnSpPr>
          <p:nvPr/>
        </p:nvCxnSpPr>
        <p:spPr>
          <a:xfrm flipH="1" flipV="1">
            <a:off x="4235088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 noChangeAspect="1"/>
            <a:endCxn id="43" idx="4"/>
          </p:cNvCxnSpPr>
          <p:nvPr/>
        </p:nvCxnSpPr>
        <p:spPr>
          <a:xfrm flipV="1">
            <a:off x="5198010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>
            <a:spLocks noChangeAspect="1"/>
          </p:cNvSpPr>
          <p:nvPr/>
        </p:nvSpPr>
        <p:spPr>
          <a:xfrm>
            <a:off x="858140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>
            <a:spLocks noChangeAspect="1"/>
          </p:cNvSpPr>
          <p:nvPr/>
        </p:nvSpPr>
        <p:spPr>
          <a:xfrm>
            <a:off x="7618484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>
            <a:spLocks noChangeAspect="1"/>
          </p:cNvSpPr>
          <p:nvPr/>
        </p:nvSpPr>
        <p:spPr>
          <a:xfrm>
            <a:off x="6655562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 noChangeAspect="1"/>
            <a:endCxn id="54" idx="4"/>
          </p:cNvCxnSpPr>
          <p:nvPr/>
        </p:nvCxnSpPr>
        <p:spPr>
          <a:xfrm flipH="1" flipV="1">
            <a:off x="6985541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 noChangeAspect="1"/>
            <a:endCxn id="53" idx="4"/>
          </p:cNvCxnSpPr>
          <p:nvPr/>
        </p:nvCxnSpPr>
        <p:spPr>
          <a:xfrm flipH="1" flipV="1">
            <a:off x="7948463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 noChangeAspect="1"/>
            <a:endCxn id="52" idx="4"/>
          </p:cNvCxnSpPr>
          <p:nvPr/>
        </p:nvCxnSpPr>
        <p:spPr>
          <a:xfrm flipV="1">
            <a:off x="8911386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>
            <a:cxnSpLocks noChangeAspect="1"/>
          </p:cNvCxnSpPr>
          <p:nvPr/>
        </p:nvCxnSpPr>
        <p:spPr>
          <a:xfrm>
            <a:off x="6366106" y="5555472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>
            <a:spLocks noChangeAspect="1"/>
          </p:cNvSpPr>
          <p:nvPr/>
        </p:nvSpPr>
        <p:spPr>
          <a:xfrm>
            <a:off x="5945172" y="5396022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>
            <a:spLocks noChangeAspect="1"/>
          </p:cNvSpPr>
          <p:nvPr/>
        </p:nvSpPr>
        <p:spPr>
          <a:xfrm>
            <a:off x="4874749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>
            <a:spLocks noChangeAspect="1"/>
          </p:cNvSpPr>
          <p:nvPr/>
        </p:nvSpPr>
        <p:spPr>
          <a:xfrm>
            <a:off x="3911826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>
            <a:spLocks noChangeAspect="1"/>
          </p:cNvSpPr>
          <p:nvPr/>
        </p:nvSpPr>
        <p:spPr>
          <a:xfrm>
            <a:off x="294890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608863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71785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707" y="4690579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>
            <a:spLocks noChangeAspect="1"/>
          </p:cNvSpPr>
          <p:nvPr/>
        </p:nvSpPr>
        <p:spPr>
          <a:xfrm>
            <a:off x="858812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>
            <a:spLocks noChangeAspect="1"/>
          </p:cNvSpPr>
          <p:nvPr/>
        </p:nvSpPr>
        <p:spPr>
          <a:xfrm>
            <a:off x="7625202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>
            <a:spLocks noChangeAspect="1"/>
          </p:cNvSpPr>
          <p:nvPr/>
        </p:nvSpPr>
        <p:spPr>
          <a:xfrm>
            <a:off x="6662280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22239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285161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72824" y="4696206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>
            <a:spLocks noChangeAspect="1"/>
          </p:cNvSpPr>
          <p:nvPr/>
        </p:nvSpPr>
        <p:spPr>
          <a:xfrm>
            <a:off x="5951890" y="4536756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cxnSpLocks noChangeAspect="1"/>
            <a:stCxn id="31" idx="6"/>
            <a:endCxn id="57" idx="6"/>
          </p:cNvCxnSpPr>
          <p:nvPr/>
        </p:nvCxnSpPr>
        <p:spPr>
          <a:xfrm flipH="1" flipV="1">
            <a:off x="9248083" y="469057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7654" y="4696206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27226" y="470183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41043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80556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620070" y="47095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226109" y="38124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5161" y="382745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05344" y="3833081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36689" y="381291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56528" y="3800794"/>
            <a:ext cx="1731" cy="1726251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576368" y="3788678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/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blipFill>
                <a:blip r:embed="rId2"/>
                <a:stretch>
                  <a:fillRect l="-322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/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blipFill>
                <a:blip r:embed="rId3"/>
                <a:stretch>
                  <a:fillRect l="-322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/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blipFill>
                <a:blip r:embed="rId4"/>
                <a:stretch>
                  <a:fillRect l="-322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/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/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blipFill>
                <a:blip r:embed="rId6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/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blipFill>
                <a:blip r:embed="rId7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0222A72-92BD-3B47-93D0-F9F18F7E0556}"/>
              </a:ext>
            </a:extLst>
          </p:cNvPr>
          <p:cNvSpPr>
            <a:spLocks noChangeAspect="1"/>
          </p:cNvSpPr>
          <p:nvPr/>
        </p:nvSpPr>
        <p:spPr>
          <a:xfrm>
            <a:off x="5830953" y="169513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/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1E2F92-3904-E747-A1DF-C7B5C71C4B6E}"/>
              </a:ext>
            </a:extLst>
          </p:cNvPr>
          <p:cNvSpPr/>
          <p:nvPr/>
        </p:nvSpPr>
        <p:spPr>
          <a:xfrm>
            <a:off x="4804609" y="882443"/>
            <a:ext cx="2737828" cy="199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83F9F1-3FC0-364C-B4B5-07C04871CF0F}"/>
              </a:ext>
            </a:extLst>
          </p:cNvPr>
          <p:cNvCxnSpPr>
            <a:cxnSpLocks noChangeAspect="1"/>
            <a:stCxn id="15" idx="0"/>
            <a:endCxn id="85" idx="4"/>
          </p:cNvCxnSpPr>
          <p:nvPr/>
        </p:nvCxnSpPr>
        <p:spPr>
          <a:xfrm flipH="1" flipV="1">
            <a:off x="6160933" y="751255"/>
            <a:ext cx="12590" cy="131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BB890-4E23-CB4C-BF2D-92A9F5512530}"/>
              </a:ext>
            </a:extLst>
          </p:cNvPr>
          <p:cNvCxnSpPr>
            <a:cxnSpLocks/>
          </p:cNvCxnSpPr>
          <p:nvPr/>
        </p:nvCxnSpPr>
        <p:spPr>
          <a:xfrm flipV="1">
            <a:off x="5599178" y="2915832"/>
            <a:ext cx="302964" cy="2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586F2-F620-E841-9831-513B1DAAF135}"/>
              </a:ext>
            </a:extLst>
          </p:cNvPr>
          <p:cNvCxnSpPr>
            <a:cxnSpLocks/>
          </p:cNvCxnSpPr>
          <p:nvPr/>
        </p:nvCxnSpPr>
        <p:spPr>
          <a:xfrm flipH="1" flipV="1">
            <a:off x="6366107" y="2894280"/>
            <a:ext cx="309681" cy="28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AF05D8-F0DF-6945-9DEF-DA31FB75C0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9507" y="940953"/>
            <a:ext cx="2108032" cy="19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231</Words>
  <Application>Microsoft Macintosh PowerPoint</Application>
  <PresentationFormat>Widescreen</PresentationFormat>
  <Paragraphs>209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33</cp:revision>
  <cp:lastPrinted>2021-03-09T15:17:24Z</cp:lastPrinted>
  <dcterms:created xsi:type="dcterms:W3CDTF">2017-01-31T16:38:38Z</dcterms:created>
  <dcterms:modified xsi:type="dcterms:W3CDTF">2021-03-09T15:44:48Z</dcterms:modified>
</cp:coreProperties>
</file>