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712"/>
  </p:normalViewPr>
  <p:slideViewPr>
    <p:cSldViewPr snapToGrid="0" snapToObjects="1">
      <p:cViewPr varScale="1">
        <p:scale>
          <a:sx n="121" d="100"/>
          <a:sy n="121" d="100"/>
        </p:scale>
        <p:origin x="200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662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993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56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218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879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81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4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7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33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772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13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D5365-C90E-B74F-8CCD-7AC64661D3DB}" type="datetimeFigureOut">
              <a:rPr lang="en-US" smtClean="0"/>
              <a:t>2/8/21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CF374A-0072-4A46-A19C-9F88F5612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210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/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2" name="Oval 11"/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4" name="Oval 13"/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6" name="Oval 15"/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20" name="Oval 19"/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22" name="Oval 21"/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4" name="Oval 23"/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30" name="Straight Connector 29"/>
          <p:cNvCxnSpPr>
            <a:stCxn id="24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24" idx="6"/>
            <a:endCxn id="13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24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5" idx="6"/>
            <a:endCxn id="17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>
            <a:stCxn id="5" idx="6"/>
            <a:endCxn id="21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5" idx="6"/>
            <a:endCxn id="23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12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/>
          <p:cNvCxnSpPr>
            <a:stCxn id="20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stCxn id="8" idx="6"/>
            <a:endCxn id="25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26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12" idx="6"/>
            <a:endCxn id="25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endCxn id="26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stCxn id="16" idx="6"/>
            <a:endCxn id="25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stCxn id="16" idx="6"/>
            <a:endCxn id="26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20" idx="6"/>
            <a:endCxn id="25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>
            <a:stCxn id="20" idx="6"/>
            <a:endCxn id="26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endCxn id="25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26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4" idx="6"/>
            <a:endCxn id="27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25" idx="6"/>
            <a:endCxn id="27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26" idx="6"/>
            <a:endCxn id="27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/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105" name="TextBox 104"/>
          <p:cNvSpPr txBox="1"/>
          <p:nvPr/>
        </p:nvSpPr>
        <p:spPr>
          <a:xfrm>
            <a:off x="7891249" y="391296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38031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</p:spTree>
    <p:extLst>
      <p:ext uri="{BB962C8B-B14F-4D97-AF65-F5344CB8AC3E}">
        <p14:creationId xmlns:p14="http://schemas.microsoft.com/office/powerpoint/2010/main" val="1378929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01537" y="2101092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60400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1167480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604006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572517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654446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128029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136222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98807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5865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668433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4351679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433608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51849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5266862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127891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901646" y="2847651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920365" y="3411731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869999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504547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504547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853099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618274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829638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3586348" y="869999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cxnSpLocks/>
            <a:stCxn id="10" idx="6"/>
          </p:cNvCxnSpPr>
          <p:nvPr/>
        </p:nvCxnSpPr>
        <p:spPr>
          <a:xfrm>
            <a:off x="3586348" y="1577778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3609933" y="3114250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3609933" y="3114250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45517" y="3073283"/>
            <a:ext cx="7561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653962" y="614617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8521376" y="3903590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D67B583E-6E70-0B47-BA65-E0D84C43ADA6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3716976" y="3114250"/>
            <a:ext cx="2054430" cy="23372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3A69BF4-6C21-214C-85A6-7AC535243F3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651663" y="2285758"/>
            <a:ext cx="2119743" cy="8284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5E0BCB19-CD64-4441-B556-0BA00BE9F0AD}"/>
              </a:ext>
            </a:extLst>
          </p:cNvPr>
          <p:cNvSpPr txBox="1"/>
          <p:nvPr/>
        </p:nvSpPr>
        <p:spPr>
          <a:xfrm>
            <a:off x="3043202" y="25841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9A982E9-1233-4544-8429-D97E7DDD382B}"/>
              </a:ext>
            </a:extLst>
          </p:cNvPr>
          <p:cNvSpPr txBox="1"/>
          <p:nvPr/>
        </p:nvSpPr>
        <p:spPr>
          <a:xfrm>
            <a:off x="3031245" y="3240080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w2</a:t>
            </a: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5EB912B-5B99-4445-BAE1-DA33512567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1406" y="2658956"/>
            <a:ext cx="2213422" cy="835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0751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F5227D7-416F-F549-93F5-EB35927C7E22}"/>
              </a:ext>
            </a:extLst>
          </p:cNvPr>
          <p:cNvSpPr txBox="1"/>
          <p:nvPr/>
        </p:nvSpPr>
        <p:spPr>
          <a:xfrm>
            <a:off x="8258215" y="3033360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E4EF6E4-D5B1-FC4A-A80C-1B5D69D8629B}"/>
              </a:ext>
            </a:extLst>
          </p:cNvPr>
          <p:cNvSpPr txBox="1"/>
          <p:nvPr/>
        </p:nvSpPr>
        <p:spPr>
          <a:xfrm>
            <a:off x="7869736" y="3525219"/>
            <a:ext cx="1547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“green” and ”eggs” appear nearby?</a:t>
            </a:r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842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DA8430-C3DE-B24C-B7DC-7D8154953C8B}"/>
              </a:ext>
            </a:extLst>
          </p:cNvPr>
          <p:cNvSpPr/>
          <p:nvPr/>
        </p:nvSpPr>
        <p:spPr>
          <a:xfrm>
            <a:off x="5771407" y="186460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1A3BE15-8680-CA49-8D60-6DD515714F37}"/>
              </a:ext>
            </a:extLst>
          </p:cNvPr>
          <p:cNvSpPr/>
          <p:nvPr/>
        </p:nvSpPr>
        <p:spPr>
          <a:xfrm>
            <a:off x="1353786" y="4225635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332509" y="789109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379083" y="4225635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90192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8385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60970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66851" y="1691633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-.097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133D4A-6A55-AD40-A980-96BE91A9907E}"/>
              </a:ext>
            </a:extLst>
          </p:cNvPr>
          <p:cNvSpPr/>
          <p:nvPr/>
        </p:nvSpPr>
        <p:spPr>
          <a:xfrm>
            <a:off x="2990436" y="3208133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D1BCD3-48A4-954C-B34A-C22B0D2BE87F}"/>
              </a:ext>
            </a:extLst>
          </p:cNvPr>
          <p:cNvSpPr txBox="1"/>
          <p:nvPr/>
        </p:nvSpPr>
        <p:spPr>
          <a:xfrm>
            <a:off x="2990436" y="3290062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.037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1953DF-4B71-A54B-A4B9-ABFAB3227243}"/>
              </a:ext>
            </a:extLst>
          </p:cNvPr>
          <p:cNvSpPr/>
          <p:nvPr/>
        </p:nvSpPr>
        <p:spPr>
          <a:xfrm>
            <a:off x="2990436" y="3973308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2776F2B-87D5-C147-848C-D2CD46834A3E}"/>
              </a:ext>
            </a:extLst>
          </p:cNvPr>
          <p:cNvSpPr txBox="1"/>
          <p:nvPr/>
        </p:nvSpPr>
        <p:spPr>
          <a:xfrm>
            <a:off x="2990436" y="4055237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.034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D357C94-668B-804E-A5B0-EE75E0C850BF}"/>
              </a:ext>
            </a:extLst>
          </p:cNvPr>
          <p:cNvSpPr/>
          <p:nvPr/>
        </p:nvSpPr>
        <p:spPr>
          <a:xfrm>
            <a:off x="2990436" y="4806562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50537B-C532-804D-9CA9-BD53956F2671}"/>
              </a:ext>
            </a:extLst>
          </p:cNvPr>
          <p:cNvSpPr txBox="1"/>
          <p:nvPr/>
        </p:nvSpPr>
        <p:spPr>
          <a:xfrm>
            <a:off x="2990435" y="4888491"/>
            <a:ext cx="726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-.026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A49976C-9B7B-3049-946F-08C67DF16CA3}"/>
              </a:ext>
            </a:extLst>
          </p:cNvPr>
          <p:cNvSpPr/>
          <p:nvPr/>
        </p:nvSpPr>
        <p:spPr>
          <a:xfrm>
            <a:off x="5771406" y="2510247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45EEB22-755C-E04D-A7A4-DC53529E33B3}"/>
              </a:ext>
            </a:extLst>
          </p:cNvPr>
          <p:cNvSpPr/>
          <p:nvPr/>
        </p:nvSpPr>
        <p:spPr>
          <a:xfrm>
            <a:off x="5771406" y="3218026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8239496" y="2469280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stCxn id="20" idx="6"/>
            <a:endCxn id="11" idx="1"/>
          </p:cNvCxnSpPr>
          <p:nvPr/>
        </p:nvCxnSpPr>
        <p:spPr>
          <a:xfrm>
            <a:off x="1909947" y="1126176"/>
            <a:ext cx="1056904" cy="423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stCxn id="20" idx="6"/>
          </p:cNvCxnSpPr>
          <p:nvPr/>
        </p:nvCxnSpPr>
        <p:spPr>
          <a:xfrm>
            <a:off x="1909947" y="1126176"/>
            <a:ext cx="1056904" cy="676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1E5ECA6-6ADD-404C-979D-E7CD201AD565}"/>
              </a:ext>
            </a:extLst>
          </p:cNvPr>
          <p:cNvCxnSpPr>
            <a:stCxn id="5" idx="6"/>
            <a:endCxn id="15" idx="1"/>
          </p:cNvCxnSpPr>
          <p:nvPr/>
        </p:nvCxnSpPr>
        <p:spPr>
          <a:xfrm flipV="1">
            <a:off x="1757547" y="3474728"/>
            <a:ext cx="1232889" cy="9765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ADB0343-08E9-C446-87BC-55EA3595E1DE}"/>
              </a:ext>
            </a:extLst>
          </p:cNvPr>
          <p:cNvCxnSpPr>
            <a:stCxn id="5" idx="6"/>
            <a:endCxn id="17" idx="1"/>
          </p:cNvCxnSpPr>
          <p:nvPr/>
        </p:nvCxnSpPr>
        <p:spPr>
          <a:xfrm flipV="1">
            <a:off x="1757547" y="4239903"/>
            <a:ext cx="1232889" cy="2113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C353D16-C67D-1D4C-BE03-6685412E916C}"/>
              </a:ext>
            </a:extLst>
          </p:cNvPr>
          <p:cNvCxnSpPr>
            <a:stCxn id="5" idx="6"/>
            <a:endCxn id="19" idx="1"/>
          </p:cNvCxnSpPr>
          <p:nvPr/>
        </p:nvCxnSpPr>
        <p:spPr>
          <a:xfrm>
            <a:off x="1757547" y="4451267"/>
            <a:ext cx="1232888" cy="62189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26E6AA8-CEE1-9C4D-BE32-2A775CD71C89}"/>
              </a:ext>
            </a:extLst>
          </p:cNvPr>
          <p:cNvCxnSpPr>
            <a:stCxn id="8" idx="6"/>
            <a:endCxn id="4" idx="2"/>
          </p:cNvCxnSpPr>
          <p:nvPr/>
        </p:nvCxnSpPr>
        <p:spPr>
          <a:xfrm>
            <a:off x="3586348" y="491628"/>
            <a:ext cx="2185059" cy="159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8D31346-32FD-F945-902B-B4B98BFC3D74}"/>
              </a:ext>
            </a:extLst>
          </p:cNvPr>
          <p:cNvCxnSpPr>
            <a:stCxn id="10" idx="6"/>
            <a:endCxn id="4" idx="2"/>
          </p:cNvCxnSpPr>
          <p:nvPr/>
        </p:nvCxnSpPr>
        <p:spPr>
          <a:xfrm>
            <a:off x="3586348" y="1199407"/>
            <a:ext cx="2185059" cy="8908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A6E933B-B21C-DA4F-B75E-921D51E29927}"/>
              </a:ext>
            </a:extLst>
          </p:cNvPr>
          <p:cNvCxnSpPr>
            <a:endCxn id="4" idx="2"/>
          </p:cNvCxnSpPr>
          <p:nvPr/>
        </p:nvCxnSpPr>
        <p:spPr>
          <a:xfrm>
            <a:off x="3586348" y="1907186"/>
            <a:ext cx="2185059" cy="1830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37B0F11-5D53-364C-9DD3-CC28DF0555D1}"/>
              </a:ext>
            </a:extLst>
          </p:cNvPr>
          <p:cNvCxnSpPr>
            <a:stCxn id="14" idx="6"/>
            <a:endCxn id="4" idx="2"/>
          </p:cNvCxnSpPr>
          <p:nvPr/>
        </p:nvCxnSpPr>
        <p:spPr>
          <a:xfrm flipV="1">
            <a:off x="3609933" y="2090236"/>
            <a:ext cx="2161474" cy="141537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2E88FFE-7E42-D541-890C-37AD2E8B1BFC}"/>
              </a:ext>
            </a:extLst>
          </p:cNvPr>
          <p:cNvCxnSpPr>
            <a:stCxn id="16" idx="6"/>
            <a:endCxn id="4" idx="2"/>
          </p:cNvCxnSpPr>
          <p:nvPr/>
        </p:nvCxnSpPr>
        <p:spPr>
          <a:xfrm flipV="1">
            <a:off x="3609933" y="2090236"/>
            <a:ext cx="2161474" cy="21805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DAE495D-EE1E-454F-9BC8-42E623ED05C3}"/>
              </a:ext>
            </a:extLst>
          </p:cNvPr>
          <p:cNvCxnSpPr>
            <a:endCxn id="4" idx="2"/>
          </p:cNvCxnSpPr>
          <p:nvPr/>
        </p:nvCxnSpPr>
        <p:spPr>
          <a:xfrm flipV="1">
            <a:off x="3525653" y="2090236"/>
            <a:ext cx="2245754" cy="30138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0AA3D75-BF86-BF46-B022-901E80BA1742}"/>
              </a:ext>
            </a:extLst>
          </p:cNvPr>
          <p:cNvCxnSpPr>
            <a:stCxn id="8" idx="6"/>
            <a:endCxn id="21" idx="2"/>
          </p:cNvCxnSpPr>
          <p:nvPr/>
        </p:nvCxnSpPr>
        <p:spPr>
          <a:xfrm>
            <a:off x="3586348" y="491628"/>
            <a:ext cx="2185058" cy="2244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DDCBD73-0F4D-6049-86F1-18A1730E7EBD}"/>
              </a:ext>
            </a:extLst>
          </p:cNvPr>
          <p:cNvCxnSpPr>
            <a:endCxn id="22" idx="2"/>
          </p:cNvCxnSpPr>
          <p:nvPr/>
        </p:nvCxnSpPr>
        <p:spPr>
          <a:xfrm>
            <a:off x="3586348" y="491628"/>
            <a:ext cx="2185058" cy="295203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E2203B-D230-1D4F-8E78-0B487321F9BD}"/>
              </a:ext>
            </a:extLst>
          </p:cNvPr>
          <p:cNvCxnSpPr>
            <a:stCxn id="10" idx="6"/>
            <a:endCxn id="21" idx="2"/>
          </p:cNvCxnSpPr>
          <p:nvPr/>
        </p:nvCxnSpPr>
        <p:spPr>
          <a:xfrm>
            <a:off x="3586348" y="1199407"/>
            <a:ext cx="2185058" cy="15364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DBA7324B-962A-4A4A-9C94-0EAEB24E56C8}"/>
              </a:ext>
            </a:extLst>
          </p:cNvPr>
          <p:cNvCxnSpPr>
            <a:endCxn id="22" idx="2"/>
          </p:cNvCxnSpPr>
          <p:nvPr/>
        </p:nvCxnSpPr>
        <p:spPr>
          <a:xfrm>
            <a:off x="3598141" y="1922604"/>
            <a:ext cx="2173265" cy="152105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29C518E-3074-9542-93BF-97AE51EBEEBF}"/>
              </a:ext>
            </a:extLst>
          </p:cNvPr>
          <p:cNvCxnSpPr>
            <a:stCxn id="14" idx="6"/>
            <a:endCxn id="21" idx="2"/>
          </p:cNvCxnSpPr>
          <p:nvPr/>
        </p:nvCxnSpPr>
        <p:spPr>
          <a:xfrm flipV="1">
            <a:off x="3609933" y="2735879"/>
            <a:ext cx="2161473" cy="7697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F075DA8-691C-5E45-B839-37323258DC6A}"/>
              </a:ext>
            </a:extLst>
          </p:cNvPr>
          <p:cNvCxnSpPr>
            <a:stCxn id="14" idx="6"/>
            <a:endCxn id="22" idx="2"/>
          </p:cNvCxnSpPr>
          <p:nvPr/>
        </p:nvCxnSpPr>
        <p:spPr>
          <a:xfrm flipV="1">
            <a:off x="3609933" y="3443658"/>
            <a:ext cx="2161473" cy="61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99A5486-7924-764C-A524-557FB083631D}"/>
              </a:ext>
            </a:extLst>
          </p:cNvPr>
          <p:cNvCxnSpPr>
            <a:stCxn id="16" idx="6"/>
            <a:endCxn id="21" idx="2"/>
          </p:cNvCxnSpPr>
          <p:nvPr/>
        </p:nvCxnSpPr>
        <p:spPr>
          <a:xfrm flipV="1">
            <a:off x="3609933" y="2735879"/>
            <a:ext cx="2161473" cy="153491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406C8C0-BA8E-EE40-BE6C-479E1C2A46F2}"/>
              </a:ext>
            </a:extLst>
          </p:cNvPr>
          <p:cNvCxnSpPr>
            <a:stCxn id="16" idx="6"/>
            <a:endCxn id="22" idx="2"/>
          </p:cNvCxnSpPr>
          <p:nvPr/>
        </p:nvCxnSpPr>
        <p:spPr>
          <a:xfrm flipV="1">
            <a:off x="3609933" y="3443658"/>
            <a:ext cx="2161473" cy="8271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3DB8345-4675-FC42-928D-586D0C203A75}"/>
              </a:ext>
            </a:extLst>
          </p:cNvPr>
          <p:cNvCxnSpPr>
            <a:endCxn id="4" idx="2"/>
          </p:cNvCxnSpPr>
          <p:nvPr/>
        </p:nvCxnSpPr>
        <p:spPr>
          <a:xfrm flipV="1">
            <a:off x="3609933" y="2090236"/>
            <a:ext cx="2161474" cy="2888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BF919E0-B491-5B41-87F9-7429D079C179}"/>
              </a:ext>
            </a:extLst>
          </p:cNvPr>
          <p:cNvCxnSpPr>
            <a:endCxn id="21" idx="2"/>
          </p:cNvCxnSpPr>
          <p:nvPr/>
        </p:nvCxnSpPr>
        <p:spPr>
          <a:xfrm flipV="1">
            <a:off x="3586018" y="2735879"/>
            <a:ext cx="2185388" cy="23974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189C9BD-40BF-3544-9AC4-43183AE1D6FC}"/>
              </a:ext>
            </a:extLst>
          </p:cNvPr>
          <p:cNvCxnSpPr>
            <a:endCxn id="22" idx="2"/>
          </p:cNvCxnSpPr>
          <p:nvPr/>
        </p:nvCxnSpPr>
        <p:spPr>
          <a:xfrm flipV="1">
            <a:off x="3633518" y="3443658"/>
            <a:ext cx="2137888" cy="172929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stCxn id="4" idx="6"/>
            <a:endCxn id="23" idx="2"/>
          </p:cNvCxnSpPr>
          <p:nvPr/>
        </p:nvCxnSpPr>
        <p:spPr>
          <a:xfrm>
            <a:off x="6175168" y="2090236"/>
            <a:ext cx="2064328" cy="60467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stCxn id="21" idx="6"/>
            <a:endCxn id="23" idx="2"/>
          </p:cNvCxnSpPr>
          <p:nvPr/>
        </p:nvCxnSpPr>
        <p:spPr>
          <a:xfrm flipV="1">
            <a:off x="6175167" y="2694912"/>
            <a:ext cx="2064329" cy="409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stCxn id="22" idx="6"/>
            <a:endCxn id="23" idx="2"/>
          </p:cNvCxnSpPr>
          <p:nvPr/>
        </p:nvCxnSpPr>
        <p:spPr>
          <a:xfrm flipV="1">
            <a:off x="6175167" y="2694912"/>
            <a:ext cx="2064329" cy="74874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837448" y="5695047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0A927B8-2A15-7E48-9480-2CD18108A391}"/>
              </a:ext>
            </a:extLst>
          </p:cNvPr>
          <p:cNvSpPr txBox="1"/>
          <p:nvPr/>
        </p:nvSpPr>
        <p:spPr>
          <a:xfrm>
            <a:off x="5282861" y="3924189"/>
            <a:ext cx="13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Hidden layer</a:t>
            </a:r>
            <a:endParaRPr lang="en-US" dirty="0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0455277-BC51-B647-A0C0-01C0CBA115E2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1757547" y="505467"/>
            <a:ext cx="1197346" cy="3945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027F4CC-A31B-8146-B22A-AB7ECCD9B2FA}"/>
              </a:ext>
            </a:extLst>
          </p:cNvPr>
          <p:cNvCxnSpPr>
            <a:cxnSpLocks/>
            <a:stCxn id="5" idx="6"/>
            <a:endCxn id="11" idx="1"/>
          </p:cNvCxnSpPr>
          <p:nvPr/>
        </p:nvCxnSpPr>
        <p:spPr>
          <a:xfrm flipV="1">
            <a:off x="1757547" y="1168520"/>
            <a:ext cx="1209304" cy="32827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425338E-ECA3-E04F-9471-15635A119FA2}"/>
              </a:ext>
            </a:extLst>
          </p:cNvPr>
          <p:cNvCxnSpPr>
            <a:cxnSpLocks/>
            <a:stCxn id="5" idx="6"/>
            <a:endCxn id="13" idx="1"/>
          </p:cNvCxnSpPr>
          <p:nvPr/>
        </p:nvCxnSpPr>
        <p:spPr>
          <a:xfrm flipV="1">
            <a:off x="1757547" y="1876299"/>
            <a:ext cx="1209304" cy="25749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E293D5F-BA1E-4448-9BB6-0C81E2CEDBEB}"/>
              </a:ext>
            </a:extLst>
          </p:cNvPr>
          <p:cNvCxnSpPr>
            <a:cxnSpLocks/>
            <a:stCxn id="20" idx="6"/>
            <a:endCxn id="15" idx="1"/>
          </p:cNvCxnSpPr>
          <p:nvPr/>
        </p:nvCxnSpPr>
        <p:spPr>
          <a:xfrm>
            <a:off x="1909947" y="1126176"/>
            <a:ext cx="1080489" cy="23485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0617B65-4813-D549-89DF-57144E638566}"/>
              </a:ext>
            </a:extLst>
          </p:cNvPr>
          <p:cNvCxnSpPr>
            <a:cxnSpLocks/>
            <a:stCxn id="20" idx="6"/>
            <a:endCxn id="17" idx="1"/>
          </p:cNvCxnSpPr>
          <p:nvPr/>
        </p:nvCxnSpPr>
        <p:spPr>
          <a:xfrm>
            <a:off x="1909947" y="1126176"/>
            <a:ext cx="1080489" cy="31137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B004699B-A282-234F-93CE-43D36213AACE}"/>
              </a:ext>
            </a:extLst>
          </p:cNvPr>
          <p:cNvCxnSpPr>
            <a:cxnSpLocks/>
            <a:stCxn id="20" idx="6"/>
            <a:endCxn id="19" idx="1"/>
          </p:cNvCxnSpPr>
          <p:nvPr/>
        </p:nvCxnSpPr>
        <p:spPr>
          <a:xfrm>
            <a:off x="1909947" y="1126176"/>
            <a:ext cx="1080488" cy="39469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AD3381F-D585-794C-AC6B-B918B9D71CCB}"/>
              </a:ext>
            </a:extLst>
          </p:cNvPr>
          <p:cNvSpPr txBox="1"/>
          <p:nvPr/>
        </p:nvSpPr>
        <p:spPr>
          <a:xfrm>
            <a:off x="8258215" y="3033360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</a:t>
            </a:r>
            <a:r>
              <a:rPr lang="en-US" baseline="-25000" dirty="0" err="1"/>
              <a:t>i</a:t>
            </a:r>
            <a:endParaRPr lang="en-US" baseline="-25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36CAFB9-37BC-3A46-A743-21CE3860CD25}"/>
              </a:ext>
            </a:extLst>
          </p:cNvPr>
          <p:cNvSpPr txBox="1"/>
          <p:nvPr/>
        </p:nvSpPr>
        <p:spPr>
          <a:xfrm>
            <a:off x="8028442" y="351274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1834704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D18C7B7-3043-FA4A-AEEC-0B29D7BED2AE}"/>
              </a:ext>
            </a:extLst>
          </p:cNvPr>
          <p:cNvSpPr txBox="1"/>
          <p:nvPr/>
        </p:nvSpPr>
        <p:spPr>
          <a:xfrm>
            <a:off x="1307675" y="1361886"/>
            <a:ext cx="72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green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52E27-4EEF-8F47-9DEB-8AC150734C71}"/>
              </a:ext>
            </a:extLst>
          </p:cNvPr>
          <p:cNvSpPr txBox="1"/>
          <p:nvPr/>
        </p:nvSpPr>
        <p:spPr>
          <a:xfrm>
            <a:off x="4559402" y="1375374"/>
            <a:ext cx="609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eggs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BC6F39-C421-5349-AA48-C7F77D2B929E}"/>
              </a:ext>
            </a:extLst>
          </p:cNvPr>
          <p:cNvSpPr/>
          <p:nvPr/>
        </p:nvSpPr>
        <p:spPr>
          <a:xfrm>
            <a:off x="2966851" y="194146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50CC3E-6D60-A040-AACB-00C684CD7409}"/>
              </a:ext>
            </a:extLst>
          </p:cNvPr>
          <p:cNvSpPr txBox="1"/>
          <p:nvPr/>
        </p:nvSpPr>
        <p:spPr>
          <a:xfrm>
            <a:off x="2966851" y="276075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.012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1E365A3-4DE4-6446-8EC4-5C5DE12CD7EC}"/>
              </a:ext>
            </a:extLst>
          </p:cNvPr>
          <p:cNvSpPr/>
          <p:nvPr/>
        </p:nvSpPr>
        <p:spPr>
          <a:xfrm>
            <a:off x="2966851" y="859885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BCFA30-6F1A-A94C-A2DE-172299805576}"/>
              </a:ext>
            </a:extLst>
          </p:cNvPr>
          <p:cNvSpPr txBox="1"/>
          <p:nvPr/>
        </p:nvSpPr>
        <p:spPr>
          <a:xfrm>
            <a:off x="2966851" y="941814"/>
            <a:ext cx="595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.001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5C16384-4601-FB4F-9459-649DDE392E02}"/>
              </a:ext>
            </a:extLst>
          </p:cNvPr>
          <p:cNvSpPr/>
          <p:nvPr/>
        </p:nvSpPr>
        <p:spPr>
          <a:xfrm>
            <a:off x="2966851" y="1578174"/>
            <a:ext cx="619497" cy="5949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CF2C9A-C9A5-C440-A41E-76380A561112}"/>
              </a:ext>
            </a:extLst>
          </p:cNvPr>
          <p:cNvSpPr txBox="1"/>
          <p:nvPr/>
        </p:nvSpPr>
        <p:spPr>
          <a:xfrm>
            <a:off x="2941557" y="1699688"/>
            <a:ext cx="750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-.097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9229941-5D6B-5043-9D3B-5C2659CBD6E0}"/>
              </a:ext>
            </a:extLst>
          </p:cNvPr>
          <p:cNvSpPr/>
          <p:nvPr/>
        </p:nvSpPr>
        <p:spPr>
          <a:xfrm>
            <a:off x="1506186" y="900544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D9853A-A50B-CE4F-85C0-16F69574C210}"/>
              </a:ext>
            </a:extLst>
          </p:cNvPr>
          <p:cNvSpPr/>
          <p:nvPr/>
        </p:nvSpPr>
        <p:spPr>
          <a:xfrm>
            <a:off x="4662476" y="900543"/>
            <a:ext cx="403761" cy="45126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AF9610-BB0C-6148-861B-744985F2884B}"/>
              </a:ext>
            </a:extLst>
          </p:cNvPr>
          <p:cNvCxnSpPr>
            <a:stCxn id="20" idx="6"/>
            <a:endCxn id="8" idx="2"/>
          </p:cNvCxnSpPr>
          <p:nvPr/>
        </p:nvCxnSpPr>
        <p:spPr>
          <a:xfrm flipV="1">
            <a:off x="1909947" y="491628"/>
            <a:ext cx="1056904" cy="6345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E760520-B6CD-B840-8C12-A76205D647F9}"/>
              </a:ext>
            </a:extLst>
          </p:cNvPr>
          <p:cNvCxnSpPr>
            <a:cxnSpLocks/>
            <a:stCxn id="20" idx="6"/>
            <a:endCxn id="11" idx="1"/>
          </p:cNvCxnSpPr>
          <p:nvPr/>
        </p:nvCxnSpPr>
        <p:spPr>
          <a:xfrm>
            <a:off x="1909947" y="1126176"/>
            <a:ext cx="1056904" cy="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8B8D35A-F4B8-FE44-9759-41F110CCAE5E}"/>
              </a:ext>
            </a:extLst>
          </p:cNvPr>
          <p:cNvCxnSpPr>
            <a:cxnSpLocks/>
            <a:stCxn id="20" idx="6"/>
            <a:endCxn id="13" idx="1"/>
          </p:cNvCxnSpPr>
          <p:nvPr/>
        </p:nvCxnSpPr>
        <p:spPr>
          <a:xfrm>
            <a:off x="1909947" y="1126176"/>
            <a:ext cx="1031610" cy="75817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E4CF34-852C-C443-89C1-FEA6881C485C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586348" y="491628"/>
            <a:ext cx="1076128" cy="63454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69B6768-C6E6-D946-9CF9-A839AD0B31AE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 flipV="1">
            <a:off x="3586348" y="1126175"/>
            <a:ext cx="1076128" cy="311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330FAFF-6DBC-E240-A097-08F75A21355C}"/>
              </a:ext>
            </a:extLst>
          </p:cNvPr>
          <p:cNvCxnSpPr>
            <a:cxnSpLocks/>
            <a:stCxn id="12" idx="6"/>
            <a:endCxn id="23" idx="2"/>
          </p:cNvCxnSpPr>
          <p:nvPr/>
        </p:nvCxnSpPr>
        <p:spPr>
          <a:xfrm flipV="1">
            <a:off x="3586348" y="1126175"/>
            <a:ext cx="1076128" cy="7494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1B2F3C79-D22D-9041-90D3-EECDCFE19799}"/>
              </a:ext>
            </a:extLst>
          </p:cNvPr>
          <p:cNvSpPr txBox="1"/>
          <p:nvPr/>
        </p:nvSpPr>
        <p:spPr>
          <a:xfrm>
            <a:off x="2469356" y="2255755"/>
            <a:ext cx="1399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word vectors</a:t>
            </a:r>
          </a:p>
        </p:txBody>
      </p:sp>
    </p:spTree>
    <p:extLst>
      <p:ext uri="{BB962C8B-B14F-4D97-AF65-F5344CB8AC3E}">
        <p14:creationId xmlns:p14="http://schemas.microsoft.com/office/powerpoint/2010/main" val="4156331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946</TotalTime>
  <Words>140</Words>
  <Application>Microsoft Macintosh PowerPoint</Application>
  <PresentationFormat>Widescreen</PresentationFormat>
  <Paragraphs>67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Aron C</dc:creator>
  <cp:lastModifiedBy>Culotta, Aron W</cp:lastModifiedBy>
  <cp:revision>7</cp:revision>
  <cp:lastPrinted>2021-02-09T06:22:25Z</cp:lastPrinted>
  <dcterms:created xsi:type="dcterms:W3CDTF">2017-03-09T19:33:45Z</dcterms:created>
  <dcterms:modified xsi:type="dcterms:W3CDTF">2021-02-09T06:37:01Z</dcterms:modified>
</cp:coreProperties>
</file>