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lotta, Aron W" initials="CAW" lastIdx="1" clrIdx="0">
    <p:extLst>
      <p:ext uri="{19B8F6BF-5375-455C-9EA6-DF929625EA0E}">
        <p15:presenceInfo xmlns:p15="http://schemas.microsoft.com/office/powerpoint/2012/main" userId="S::aculotta@tulane.edu::b35c3724-f222-453c-8261-04d9d50a521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2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7"/>
    <p:restoredTop sz="94674"/>
  </p:normalViewPr>
  <p:slideViewPr>
    <p:cSldViewPr snapToGrid="0" snapToObjects="1">
      <p:cViewPr varScale="1">
        <p:scale>
          <a:sx n="116" d="100"/>
          <a:sy n="116" d="100"/>
        </p:scale>
        <p:origin x="20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4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3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62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29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89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591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498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57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58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0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AEF00-FD01-6240-B492-4D02BA970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25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AEF00-FD01-6240-B492-4D02BA9707E8}" type="datetimeFigureOut">
              <a:rPr lang="en-US" smtClean="0"/>
              <a:t>3/1/21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AB9DFD-9580-5E4D-9882-473A48ADE2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16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emf"/><Relationship Id="rId5" Type="http://schemas.openxmlformats.org/officeDocument/2006/relationships/image" Target="../media/image26.png"/><Relationship Id="rId10" Type="http://schemas.openxmlformats.org/officeDocument/2006/relationships/image" Target="../media/image31.emf"/><Relationship Id="rId4" Type="http://schemas.openxmlformats.org/officeDocument/2006/relationships/image" Target="../media/image25.png"/><Relationship Id="rId9" Type="http://schemas.openxmlformats.org/officeDocument/2006/relationships/image" Target="../media/image3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4906159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288125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1670091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snow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9" idx="6"/>
            <a:endCxn id="8" idx="2"/>
          </p:cNvCxnSpPr>
          <p:nvPr/>
        </p:nvCxnSpPr>
        <p:spPr>
          <a:xfrm>
            <a:off x="2779044" y="1658038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397078" y="1658037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61785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6"/>
            <a:endCxn id="9" idx="2"/>
          </p:cNvCxnSpPr>
          <p:nvPr/>
        </p:nvCxnSpPr>
        <p:spPr>
          <a:xfrm>
            <a:off x="1170738" y="1658038"/>
            <a:ext cx="49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524193" y="1118152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cxnSp>
        <p:nvCxnSpPr>
          <p:cNvPr id="18" name="Straight Arrow Connector 17"/>
          <p:cNvCxnSpPr>
            <a:endCxn id="17" idx="2"/>
          </p:cNvCxnSpPr>
          <p:nvPr/>
        </p:nvCxnSpPr>
        <p:spPr>
          <a:xfrm>
            <a:off x="6015112" y="1658037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161010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9588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358166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56744" y="933486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14</a:t>
            </a:r>
          </a:p>
        </p:txBody>
      </p:sp>
      <p:sp>
        <p:nvSpPr>
          <p:cNvPr id="24" name="Oval 23"/>
          <p:cNvSpPr/>
          <p:nvPr/>
        </p:nvSpPr>
        <p:spPr>
          <a:xfrm>
            <a:off x="5009132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3391098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white</a:t>
            </a:r>
            <a:endParaRPr lang="en-US" dirty="0"/>
          </a:p>
        </p:txBody>
      </p:sp>
      <p:sp>
        <p:nvSpPr>
          <p:cNvPr id="26" name="Oval 25"/>
          <p:cNvSpPr/>
          <p:nvPr/>
        </p:nvSpPr>
        <p:spPr>
          <a:xfrm>
            <a:off x="1773064" y="562013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snow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2380429" y="5170749"/>
            <a:ext cx="756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3,snow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052382" y="5175610"/>
            <a:ext cx="9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3,white</a:t>
            </a:r>
          </a:p>
        </p:txBody>
      </p:sp>
      <p:sp>
        <p:nvSpPr>
          <p:cNvPr id="37" name="Oval 36"/>
          <p:cNvSpPr/>
          <p:nvPr/>
        </p:nvSpPr>
        <p:spPr>
          <a:xfrm>
            <a:off x="4994934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Verb</a:t>
            </a:r>
            <a:endParaRPr lang="en-US" dirty="0"/>
          </a:p>
        </p:txBody>
      </p:sp>
      <p:sp>
        <p:nvSpPr>
          <p:cNvPr id="38" name="Oval 37"/>
          <p:cNvSpPr/>
          <p:nvPr/>
        </p:nvSpPr>
        <p:spPr>
          <a:xfrm>
            <a:off x="3376900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Noun</a:t>
            </a:r>
            <a:endParaRPr lang="en-US" dirty="0"/>
          </a:p>
        </p:txBody>
      </p:sp>
      <p:sp>
        <p:nvSpPr>
          <p:cNvPr id="39" name="Oval 38"/>
          <p:cNvSpPr/>
          <p:nvPr/>
        </p:nvSpPr>
        <p:spPr>
          <a:xfrm>
            <a:off x="1758866" y="401092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Noun</a:t>
            </a:r>
            <a:endParaRPr lang="en-US" dirty="0"/>
          </a:p>
        </p:txBody>
      </p:sp>
      <p:cxnSp>
        <p:nvCxnSpPr>
          <p:cNvPr id="40" name="Straight Arrow Connector 39"/>
          <p:cNvCxnSpPr>
            <a:stCxn id="44" idx="6"/>
            <a:endCxn id="43" idx="2"/>
          </p:cNvCxnSpPr>
          <p:nvPr/>
        </p:nvCxnSpPr>
        <p:spPr>
          <a:xfrm>
            <a:off x="2867819" y="4550810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485853" y="4550809"/>
            <a:ext cx="50908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50560" y="401092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endParaRPr lang="en-US" dirty="0"/>
          </a:p>
        </p:txBody>
      </p:sp>
      <p:cxnSp>
        <p:nvCxnSpPr>
          <p:cNvPr id="43" name="Straight Arrow Connector 42"/>
          <p:cNvCxnSpPr>
            <a:stCxn id="48" idx="6"/>
            <a:endCxn id="44" idx="2"/>
          </p:cNvCxnSpPr>
          <p:nvPr/>
        </p:nvCxnSpPr>
        <p:spPr>
          <a:xfrm>
            <a:off x="1259513" y="4550810"/>
            <a:ext cx="49935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/>
          <p:cNvSpPr/>
          <p:nvPr/>
        </p:nvSpPr>
        <p:spPr>
          <a:xfrm>
            <a:off x="6612968" y="4010924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endParaRPr lang="en-US" dirty="0"/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6103887" y="4550809"/>
            <a:ext cx="50908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1249785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03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2848363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4446941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32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045519" y="3826258"/>
            <a:ext cx="499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baseline="-25000" dirty="0"/>
              <a:t>24</a:t>
            </a:r>
          </a:p>
        </p:txBody>
      </p:sp>
      <p:cxnSp>
        <p:nvCxnSpPr>
          <p:cNvPr id="50" name="Straight Arrow Connector 49"/>
          <p:cNvCxnSpPr>
            <a:stCxn id="39" idx="4"/>
            <a:endCxn id="26" idx="0"/>
          </p:cNvCxnSpPr>
          <p:nvPr/>
        </p:nvCxnSpPr>
        <p:spPr>
          <a:xfrm>
            <a:off x="2313343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38" idx="4"/>
            <a:endCxn id="25" idx="0"/>
          </p:cNvCxnSpPr>
          <p:nvPr/>
        </p:nvCxnSpPr>
        <p:spPr>
          <a:xfrm>
            <a:off x="3931377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5549411" y="5090695"/>
            <a:ext cx="14198" cy="529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5636934" y="5192164"/>
            <a:ext cx="933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r>
              <a:rPr lang="en-US" baseline="-25000" dirty="0"/>
              <a:t>4,is</a:t>
            </a:r>
          </a:p>
        </p:txBody>
      </p:sp>
    </p:spTree>
    <p:extLst>
      <p:ext uri="{BB962C8B-B14F-4D97-AF65-F5344CB8AC3E}">
        <p14:creationId xmlns:p14="http://schemas.microsoft.com/office/powerpoint/2010/main" val="193328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128664" y="3286372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Noun</a:t>
            </a:r>
            <a:r>
              <a:rPr lang="en-US" baseline="-25000" dirty="0">
                <a:solidFill>
                  <a:schemeClr val="tx1"/>
                </a:solidFill>
              </a:rPr>
              <a:t>3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0805940" y="2049284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Verb</a:t>
            </a:r>
            <a:r>
              <a:rPr lang="en-US" baseline="-25000" dirty="0">
                <a:solidFill>
                  <a:schemeClr val="tx1"/>
                </a:solidFill>
              </a:rPr>
              <a:t>2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383382" y="2224460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  <a:r>
              <a:rPr lang="en-US" baseline="-25000" dirty="0">
                <a:solidFill>
                  <a:schemeClr val="tx1"/>
                </a:solidFill>
              </a:rPr>
              <a:t>0</a:t>
            </a:r>
            <a:endParaRPr lang="en-US" baseline="-25000" dirty="0"/>
          </a:p>
        </p:txBody>
      </p:sp>
      <p:sp>
        <p:nvSpPr>
          <p:cNvPr id="7" name="Oval 6"/>
          <p:cNvSpPr/>
          <p:nvPr/>
        </p:nvSpPr>
        <p:spPr>
          <a:xfrm>
            <a:off x="10805940" y="4149685"/>
            <a:ext cx="1108953" cy="107977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end</a:t>
            </a:r>
            <a:r>
              <a:rPr lang="en-US" baseline="-25000" dirty="0">
                <a:solidFill>
                  <a:schemeClr val="tx1"/>
                </a:solidFill>
              </a:rPr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9094661" y="1302818"/>
            <a:ext cx="1108953" cy="107977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Adj</a:t>
            </a:r>
            <a:r>
              <a:rPr lang="en-US" baseline="-25000" dirty="0">
                <a:solidFill>
                  <a:schemeClr val="tx1"/>
                </a:solidFill>
              </a:rPr>
              <a:t>1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329933" y="2224460"/>
            <a:ext cx="927130" cy="1581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10041212" y="2224460"/>
            <a:ext cx="764728" cy="3647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8329933" y="3170290"/>
            <a:ext cx="961133" cy="274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10075215" y="2970926"/>
            <a:ext cx="893127" cy="47357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9683141" y="4366143"/>
            <a:ext cx="1122799" cy="323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1360417" y="3129055"/>
            <a:ext cx="0" cy="1020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649138" y="2382589"/>
            <a:ext cx="1319204" cy="19252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0203614" y="1842704"/>
            <a:ext cx="764728" cy="364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9649138" y="2382589"/>
            <a:ext cx="34003" cy="90378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/>
          <p:cNvCxnSpPr>
            <a:stCxn id="4" idx="4"/>
            <a:endCxn id="4" idx="3"/>
          </p:cNvCxnSpPr>
          <p:nvPr/>
        </p:nvCxnSpPr>
        <p:spPr>
          <a:xfrm rot="5400000" flipH="1">
            <a:off x="9408039" y="4091042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/>
          <p:cNvCxnSpPr>
            <a:stCxn id="8" idx="0"/>
            <a:endCxn id="8" idx="1"/>
          </p:cNvCxnSpPr>
          <p:nvPr/>
        </p:nvCxnSpPr>
        <p:spPr>
          <a:xfrm rot="16200000" flipH="1" flipV="1">
            <a:off x="9374036" y="1185844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/>
          <p:cNvCxnSpPr/>
          <p:nvPr/>
        </p:nvCxnSpPr>
        <p:spPr>
          <a:xfrm rot="16200000" flipH="1" flipV="1">
            <a:off x="9340033" y="-1719354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urved Connector 46"/>
          <p:cNvCxnSpPr>
            <a:stCxn id="5" idx="0"/>
            <a:endCxn id="5" idx="1"/>
          </p:cNvCxnSpPr>
          <p:nvPr/>
        </p:nvCxnSpPr>
        <p:spPr>
          <a:xfrm rot="16200000" flipH="1" flipV="1">
            <a:off x="11085315" y="1932310"/>
            <a:ext cx="158129" cy="392075"/>
          </a:xfrm>
          <a:prstGeom prst="curvedConnector3">
            <a:avLst>
              <a:gd name="adj1" fmla="val -144566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497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81396FC0-5FED-A64A-8F85-FDA71FE4A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50" y="1549400"/>
            <a:ext cx="9664700" cy="37592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09671A-C3EF-3C4A-8327-D97F426AD573}"/>
                  </a:ext>
                </a:extLst>
              </p:cNvPr>
              <p:cNvSpPr txBox="1"/>
              <p:nvPr/>
            </p:nvSpPr>
            <p:spPr>
              <a:xfrm>
                <a:off x="1445741" y="1401805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A09671A-C3EF-3C4A-8327-D97F426AD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741" y="1401805"/>
                <a:ext cx="605481" cy="400110"/>
              </a:xfrm>
              <a:prstGeom prst="rect">
                <a:avLst/>
              </a:prstGeom>
              <a:blipFill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06A430-B929-7242-9EF6-DFA2BB748EC7}"/>
                  </a:ext>
                </a:extLst>
              </p:cNvPr>
              <p:cNvSpPr txBox="1"/>
              <p:nvPr/>
            </p:nvSpPr>
            <p:spPr>
              <a:xfrm>
                <a:off x="1166253" y="2578802"/>
                <a:ext cx="484833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306A430-B929-7242-9EF6-DFA2BB748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6253" y="2578802"/>
                <a:ext cx="484833" cy="424283"/>
              </a:xfrm>
              <a:prstGeom prst="rect">
                <a:avLst/>
              </a:prstGeom>
              <a:blipFill>
                <a:blip r:embed="rId4"/>
                <a:stretch>
                  <a:fillRect r="-25000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A874DD-D508-824B-B37B-A251567DF502}"/>
                  </a:ext>
                </a:extLst>
              </p:cNvPr>
              <p:cNvSpPr txBox="1"/>
              <p:nvPr/>
            </p:nvSpPr>
            <p:spPr>
              <a:xfrm>
                <a:off x="1047409" y="3164817"/>
                <a:ext cx="484832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3A874DD-D508-824B-B37B-A251567DF5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409" y="3164817"/>
                <a:ext cx="48483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61AA16-165D-4B41-A4EC-DCD5F3077078}"/>
                  </a:ext>
                </a:extLst>
              </p:cNvPr>
              <p:cNvSpPr txBox="1"/>
              <p:nvPr/>
            </p:nvSpPr>
            <p:spPr>
              <a:xfrm>
                <a:off x="1173890" y="4058735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D61AA16-165D-4B41-A4EC-DCD5F3077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890" y="4058735"/>
                <a:ext cx="484833" cy="400110"/>
              </a:xfrm>
              <a:prstGeom prst="rect">
                <a:avLst/>
              </a:prstGeom>
              <a:blipFill>
                <a:blip r:embed="rId6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813D05-3C9B-1E48-A60B-77F219071071}"/>
                  </a:ext>
                </a:extLst>
              </p:cNvPr>
              <p:cNvSpPr txBox="1"/>
              <p:nvPr/>
            </p:nvSpPr>
            <p:spPr>
              <a:xfrm>
                <a:off x="2413684" y="2799091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3813D05-3C9B-1E48-A60B-77F219071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684" y="2799091"/>
                <a:ext cx="576649" cy="400110"/>
              </a:xfrm>
              <a:prstGeom prst="rect">
                <a:avLst/>
              </a:prstGeom>
              <a:blipFill>
                <a:blip r:embed="rId7"/>
                <a:stretch>
                  <a:fillRect r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/>
              <p:nvPr/>
            </p:nvSpPr>
            <p:spPr>
              <a:xfrm>
                <a:off x="6223685" y="2974432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685" y="2974432"/>
                <a:ext cx="576649" cy="400110"/>
              </a:xfrm>
              <a:prstGeom prst="rect">
                <a:avLst/>
              </a:prstGeom>
              <a:blipFill>
                <a:blip r:embed="rId8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/>
              <p:nvPr/>
            </p:nvSpPr>
            <p:spPr>
              <a:xfrm>
                <a:off x="7925656" y="2974432"/>
                <a:ext cx="4027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656" y="2974432"/>
                <a:ext cx="40279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/>
              <p:nvPr/>
            </p:nvSpPr>
            <p:spPr>
              <a:xfrm>
                <a:off x="9593816" y="2988276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816" y="2988276"/>
                <a:ext cx="576649" cy="400110"/>
              </a:xfrm>
              <a:prstGeom prst="rect">
                <a:avLst/>
              </a:prstGeom>
              <a:blipFill>
                <a:blip r:embed="rId10"/>
                <a:stretch>
                  <a:fillRect r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1BDA73-E68F-744D-8EA1-B14282D6B189}"/>
                  </a:ext>
                </a:extLst>
              </p:cNvPr>
              <p:cNvSpPr txBox="1"/>
              <p:nvPr/>
            </p:nvSpPr>
            <p:spPr>
              <a:xfrm>
                <a:off x="4924600" y="3027116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41BDA73-E68F-744D-8EA1-B14282D6B1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4600" y="3027116"/>
                <a:ext cx="576649" cy="400110"/>
              </a:xfrm>
              <a:prstGeom prst="rect">
                <a:avLst/>
              </a:prstGeom>
              <a:blipFill>
                <a:blip r:embed="rId11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/>
              <p:nvPr/>
            </p:nvSpPr>
            <p:spPr>
              <a:xfrm>
                <a:off x="6595256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5256" y="3635969"/>
                <a:ext cx="576649" cy="400110"/>
              </a:xfrm>
              <a:prstGeom prst="rect">
                <a:avLst/>
              </a:prstGeom>
              <a:blipFill>
                <a:blip r:embed="rId12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/>
              <p:nvPr/>
            </p:nvSpPr>
            <p:spPr>
              <a:xfrm>
                <a:off x="8114698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4698" y="3635969"/>
                <a:ext cx="576649" cy="400110"/>
              </a:xfrm>
              <a:prstGeom prst="rect">
                <a:avLst/>
              </a:prstGeom>
              <a:blipFill>
                <a:blip r:embed="rId13"/>
                <a:stretch>
                  <a:fillRect r="-212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0D53F5-AD08-CF49-960A-83EA29E9ACC4}"/>
                  </a:ext>
                </a:extLst>
              </p:cNvPr>
              <p:cNvSpPr txBox="1"/>
              <p:nvPr/>
            </p:nvSpPr>
            <p:spPr>
              <a:xfrm>
                <a:off x="9857426" y="363596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50D53F5-AD08-CF49-960A-83EA29E9AC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7426" y="3635969"/>
                <a:ext cx="576649" cy="400110"/>
              </a:xfrm>
              <a:prstGeom prst="rect">
                <a:avLst/>
              </a:prstGeom>
              <a:blipFill>
                <a:blip r:embed="rId14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63984D-81B5-CA48-B8C1-6398DE59E129}"/>
                  </a:ext>
                </a:extLst>
              </p:cNvPr>
              <p:cNvSpPr txBox="1"/>
              <p:nvPr/>
            </p:nvSpPr>
            <p:spPr>
              <a:xfrm>
                <a:off x="6174257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F63984D-81B5-CA48-B8C1-6398DE59E1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4257" y="4103871"/>
                <a:ext cx="484833" cy="400110"/>
              </a:xfrm>
              <a:prstGeom prst="rect">
                <a:avLst/>
              </a:prstGeom>
              <a:blipFill>
                <a:blip r:embed="rId15"/>
                <a:stretch>
                  <a:fillRect r="-20513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A7AAC9-E97C-754D-A004-3851EFCB9811}"/>
                  </a:ext>
                </a:extLst>
              </p:cNvPr>
              <p:cNvSpPr txBox="1"/>
              <p:nvPr/>
            </p:nvSpPr>
            <p:spPr>
              <a:xfrm>
                <a:off x="7831265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A7AAC9-E97C-754D-A004-3851EFCB9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1265" y="4103871"/>
                <a:ext cx="484833" cy="400110"/>
              </a:xfrm>
              <a:prstGeom prst="rect">
                <a:avLst/>
              </a:prstGeom>
              <a:blipFill>
                <a:blip r:embed="rId16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57206-CF64-BA42-9A63-C0938F2E46FF}"/>
                  </a:ext>
                </a:extLst>
              </p:cNvPr>
              <p:cNvSpPr txBox="1"/>
              <p:nvPr/>
            </p:nvSpPr>
            <p:spPr>
              <a:xfrm>
                <a:off x="9497363" y="4103871"/>
                <a:ext cx="484833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𝑥h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857206-CF64-BA42-9A63-C0938F2E4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7363" y="4103871"/>
                <a:ext cx="484833" cy="400110"/>
              </a:xfrm>
              <a:prstGeom prst="rect">
                <a:avLst/>
              </a:prstGeom>
              <a:blipFill>
                <a:blip r:embed="rId17"/>
                <a:stretch>
                  <a:fillRect r="-230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39038D-D046-DB42-A166-C651854C9FEA}"/>
                  </a:ext>
                </a:extLst>
              </p:cNvPr>
              <p:cNvSpPr txBox="1"/>
              <p:nvPr/>
            </p:nvSpPr>
            <p:spPr>
              <a:xfrm>
                <a:off x="5479453" y="2587059"/>
                <a:ext cx="568070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C39038D-D046-DB42-A166-C651854C9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453" y="2587059"/>
                <a:ext cx="568070" cy="424283"/>
              </a:xfrm>
              <a:prstGeom prst="rect">
                <a:avLst/>
              </a:prstGeom>
              <a:blipFill>
                <a:blip r:embed="rId18"/>
                <a:stretch>
                  <a:fillRect r="-8696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D4E08-C7A7-9941-9007-326ED1357EEC}"/>
                  </a:ext>
                </a:extLst>
              </p:cNvPr>
              <p:cNvSpPr txBox="1"/>
              <p:nvPr/>
            </p:nvSpPr>
            <p:spPr>
              <a:xfrm>
                <a:off x="7094363" y="2562506"/>
                <a:ext cx="612772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3CD4E08-C7A7-9941-9007-326ED1357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4363" y="2562506"/>
                <a:ext cx="612772" cy="424283"/>
              </a:xfrm>
              <a:prstGeom prst="rect">
                <a:avLst/>
              </a:prstGeom>
              <a:blipFill>
                <a:blip r:embed="rId19"/>
                <a:stretch>
                  <a:fillRect r="-2041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/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blipFill>
                <a:blip r:embed="rId20"/>
                <a:stretch>
                  <a:fillRect r="-65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8C2BA0-A382-534A-BAF1-854B205E9AFB}"/>
                  </a:ext>
                </a:extLst>
              </p:cNvPr>
              <p:cNvSpPr txBox="1"/>
              <p:nvPr/>
            </p:nvSpPr>
            <p:spPr>
              <a:xfrm>
                <a:off x="5744782" y="1674488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E8C2BA0-A382-534A-BAF1-854B205E9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782" y="1674488"/>
                <a:ext cx="605481" cy="400110"/>
              </a:xfrm>
              <a:prstGeom prst="rect">
                <a:avLst/>
              </a:prstGeom>
              <a:blipFill>
                <a:blip r:embed="rId2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A2AB93-D894-DA49-8BCE-909D0FCC92BF}"/>
                  </a:ext>
                </a:extLst>
              </p:cNvPr>
              <p:cNvSpPr txBox="1"/>
              <p:nvPr/>
            </p:nvSpPr>
            <p:spPr>
              <a:xfrm>
                <a:off x="7400749" y="1674488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BA2AB93-D894-DA49-8BCE-909D0FCC9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0749" y="1674488"/>
                <a:ext cx="605481" cy="400110"/>
              </a:xfrm>
              <a:prstGeom prst="rect">
                <a:avLst/>
              </a:prstGeom>
              <a:blipFill>
                <a:blip r:embed="rId22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D93C0-C43B-C848-B192-9801998AD486}"/>
                  </a:ext>
                </a:extLst>
              </p:cNvPr>
              <p:cNvSpPr txBox="1"/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D93C0-C43B-C848-B192-9801998A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blipFill>
                <a:blip r:embed="rId23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8463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/>
              <p:nvPr/>
            </p:nvSpPr>
            <p:spPr>
              <a:xfrm>
                <a:off x="6069447" y="2875279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6E21189-D66D-CE4C-A535-30CC74292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9447" y="2875279"/>
                <a:ext cx="576649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/>
              <p:nvPr/>
            </p:nvSpPr>
            <p:spPr>
              <a:xfrm>
                <a:off x="7771418" y="2875279"/>
                <a:ext cx="40279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A82AEDA-050C-AA41-9F00-0BED9F5C9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1418" y="2875279"/>
                <a:ext cx="40279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/>
              <p:nvPr/>
            </p:nvSpPr>
            <p:spPr>
              <a:xfrm>
                <a:off x="9439578" y="2889123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53E9E07-E1CE-D540-AAD8-EF30243CBD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9578" y="2889123"/>
                <a:ext cx="5766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/>
              <p:nvPr/>
            </p:nvSpPr>
            <p:spPr>
              <a:xfrm>
                <a:off x="6544663" y="3435914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1E8754E-1BA9-A644-A656-E6AD34A13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663" y="3435914"/>
                <a:ext cx="576649" cy="400110"/>
              </a:xfrm>
              <a:prstGeom prst="rect">
                <a:avLst/>
              </a:prstGeom>
              <a:blipFill>
                <a:blip r:embed="rId5"/>
                <a:stretch>
                  <a:fillRect r="-4348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/>
              <p:nvPr/>
            </p:nvSpPr>
            <p:spPr>
              <a:xfrm>
                <a:off x="8174217" y="3382523"/>
                <a:ext cx="576649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hh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23966E-5902-734A-9362-8AA6FE05A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217" y="3382523"/>
                <a:ext cx="576649" cy="400110"/>
              </a:xfrm>
              <a:prstGeom prst="rect">
                <a:avLst/>
              </a:prstGeom>
              <a:blipFill>
                <a:blip r:embed="rId6"/>
                <a:stretch>
                  <a:fillRect r="-2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/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h𝑦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CC8A5D4-462A-D246-9356-77210866B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8648" y="2562506"/>
                <a:ext cx="576649" cy="424283"/>
              </a:xfrm>
              <a:prstGeom prst="rect">
                <a:avLst/>
              </a:prstGeom>
              <a:blipFill>
                <a:blip r:embed="rId7"/>
                <a:stretch>
                  <a:fillRect r="-652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D93C0-C43B-C848-B192-9801998AD486}"/>
                  </a:ext>
                </a:extLst>
              </p:cNvPr>
              <p:cNvSpPr txBox="1"/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b="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10D93C0-C43B-C848-B192-9801998AD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6716" y="1703516"/>
                <a:ext cx="605481" cy="400110"/>
              </a:xfrm>
              <a:prstGeom prst="rect">
                <a:avLst/>
              </a:prstGeom>
              <a:blipFill>
                <a:blip r:embed="rId8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5BA4B34-70F7-4049-BBF1-A726F5716703}"/>
              </a:ext>
            </a:extLst>
          </p:cNvPr>
          <p:cNvSpPr/>
          <p:nvPr/>
        </p:nvSpPr>
        <p:spPr>
          <a:xfrm>
            <a:off x="5761489" y="3205137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EC46ADF-5DB6-C344-BC91-B119183FC7A6}"/>
              </a:ext>
            </a:extLst>
          </p:cNvPr>
          <p:cNvSpPr/>
          <p:nvPr/>
        </p:nvSpPr>
        <p:spPr>
          <a:xfrm>
            <a:off x="7518032" y="3188331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42FF00-A57A-B24A-9C2B-B6E4201C0F25}"/>
              </a:ext>
            </a:extLst>
          </p:cNvPr>
          <p:cNvSpPr/>
          <p:nvPr/>
        </p:nvSpPr>
        <p:spPr>
          <a:xfrm>
            <a:off x="9295745" y="3170652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E003BA6-8313-9047-B97A-ACEED97CBB45}"/>
              </a:ext>
            </a:extLst>
          </p:cNvPr>
          <p:cNvCxnSpPr>
            <a:stCxn id="2" idx="6"/>
            <a:endCxn id="28" idx="2"/>
          </p:cNvCxnSpPr>
          <p:nvPr/>
        </p:nvCxnSpPr>
        <p:spPr>
          <a:xfrm flipV="1">
            <a:off x="6169113" y="3394294"/>
            <a:ext cx="1348919" cy="168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CC3C749-6B72-2648-A46F-FAF02ABE5C07}"/>
              </a:ext>
            </a:extLst>
          </p:cNvPr>
          <p:cNvCxnSpPr>
            <a:cxnSpLocks/>
            <a:stCxn id="28" idx="6"/>
            <a:endCxn id="29" idx="2"/>
          </p:cNvCxnSpPr>
          <p:nvPr/>
        </p:nvCxnSpPr>
        <p:spPr>
          <a:xfrm flipV="1">
            <a:off x="7925656" y="3376615"/>
            <a:ext cx="1370089" cy="176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E94873-A434-8C45-89F5-10FDC61E54BD}"/>
              </a:ext>
            </a:extLst>
          </p:cNvPr>
          <p:cNvCxnSpPr>
            <a:cxnSpLocks/>
            <a:stCxn id="29" idx="0"/>
            <a:endCxn id="33" idx="4"/>
          </p:cNvCxnSpPr>
          <p:nvPr/>
        </p:nvCxnSpPr>
        <p:spPr>
          <a:xfrm flipV="1">
            <a:off x="9499557" y="2531696"/>
            <a:ext cx="0" cy="6389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31668A9-821D-7E42-8208-2865FC020C5C}"/>
              </a:ext>
            </a:extLst>
          </p:cNvPr>
          <p:cNvSpPr/>
          <p:nvPr/>
        </p:nvSpPr>
        <p:spPr>
          <a:xfrm>
            <a:off x="9295745" y="2119770"/>
            <a:ext cx="407624" cy="4119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62E89D6-A8E7-C844-9E33-3ECFDE26067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13685" y="2337424"/>
            <a:ext cx="736600" cy="1028700"/>
          </a:xfrm>
          <a:prstGeom prst="rect">
            <a:avLst/>
          </a:prstGeom>
        </p:spPr>
      </p:pic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D999569-B1FE-6640-BAED-C834701CE78B}"/>
              </a:ext>
            </a:extLst>
          </p:cNvPr>
          <p:cNvCxnSpPr>
            <a:cxnSpLocks/>
          </p:cNvCxnSpPr>
          <p:nvPr/>
        </p:nvCxnSpPr>
        <p:spPr>
          <a:xfrm>
            <a:off x="10007105" y="2528687"/>
            <a:ext cx="0" cy="760546"/>
          </a:xfrm>
          <a:prstGeom prst="straightConnector1">
            <a:avLst/>
          </a:prstGeom>
          <a:ln w="28575">
            <a:solidFill>
              <a:srgbClr val="0062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C5177F7-8504-C14C-8B2D-BB740F1D2810}"/>
              </a:ext>
            </a:extLst>
          </p:cNvPr>
          <p:cNvCxnSpPr>
            <a:cxnSpLocks/>
          </p:cNvCxnSpPr>
          <p:nvPr/>
        </p:nvCxnSpPr>
        <p:spPr>
          <a:xfrm flipH="1">
            <a:off x="7903622" y="3925854"/>
            <a:ext cx="1370089" cy="0"/>
          </a:xfrm>
          <a:prstGeom prst="straightConnector1">
            <a:avLst/>
          </a:prstGeom>
          <a:ln w="28575">
            <a:solidFill>
              <a:srgbClr val="0062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C29BCCF-DF5B-8C48-9BA1-0CC9AFEB61F4}"/>
              </a:ext>
            </a:extLst>
          </p:cNvPr>
          <p:cNvCxnSpPr>
            <a:cxnSpLocks/>
          </p:cNvCxnSpPr>
          <p:nvPr/>
        </p:nvCxnSpPr>
        <p:spPr>
          <a:xfrm flipH="1">
            <a:off x="6147943" y="3949762"/>
            <a:ext cx="1370089" cy="0"/>
          </a:xfrm>
          <a:prstGeom prst="straightConnector1">
            <a:avLst/>
          </a:prstGeom>
          <a:ln w="28575">
            <a:solidFill>
              <a:srgbClr val="0062E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D4306BC8-A0E9-0348-938E-F5FF755C3D0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0366" y="4060763"/>
            <a:ext cx="736600" cy="10287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C631FF9-7461-3E4E-96A9-A342B9D8E85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544663" y="4060640"/>
            <a:ext cx="7366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577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63</Words>
  <Application>Microsoft Macintosh PowerPoint</Application>
  <PresentationFormat>Widescreen</PresentationFormat>
  <Paragraphs>57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</dc:creator>
  <cp:lastModifiedBy>Culotta, Aron W</cp:lastModifiedBy>
  <cp:revision>16</cp:revision>
  <cp:lastPrinted>2021-02-25T15:02:01Z</cp:lastPrinted>
  <dcterms:created xsi:type="dcterms:W3CDTF">2017-01-31T16:38:38Z</dcterms:created>
  <dcterms:modified xsi:type="dcterms:W3CDTF">2021-03-01T20:54:24Z</dcterms:modified>
</cp:coreProperties>
</file>