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  <p:sldId id="263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1"/>
    <p:restoredTop sz="94712"/>
  </p:normalViewPr>
  <p:slideViewPr>
    <p:cSldViewPr snapToGrid="0" snapToObjects="1">
      <p:cViewPr>
        <p:scale>
          <a:sx n="130" d="100"/>
          <a:sy n="130" d="100"/>
        </p:scale>
        <p:origin x="14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5365-C90E-B74F-8CCD-7AC64661D3DB}" type="datetimeFigureOut">
              <a:rPr lang="en-US" smtClean="0"/>
              <a:t>2/11/21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/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2" name="Oval 11"/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4" name="Oval 13"/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6" name="Oval 15"/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20" name="Oval 19"/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22" name="Oval 21"/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4" name="Oval 23"/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24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13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7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21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23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25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6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25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6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6"/>
            <a:endCxn id="25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6"/>
            <a:endCxn id="26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6"/>
            <a:endCxn id="25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0" idx="6"/>
            <a:endCxn id="26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6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" idx="6"/>
            <a:endCxn id="27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  <a:endCxn id="27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7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91249" y="39129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03196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3324181" y="2561430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3332182" y="28226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3633868" y="3007328"/>
            <a:ext cx="3856075" cy="2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2795343" y="2134489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4528198" y="2638737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CE9A80D-0FF4-B24D-B159-73924F2801B4}"/>
              </a:ext>
            </a:extLst>
          </p:cNvPr>
          <p:cNvSpPr/>
          <p:nvPr/>
        </p:nvSpPr>
        <p:spPr>
          <a:xfrm>
            <a:off x="1355681" y="521110"/>
            <a:ext cx="899542" cy="510554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C4EF9C-4EA5-6C49-8C5F-7523DB294011}"/>
              </a:ext>
            </a:extLst>
          </p:cNvPr>
          <p:cNvSpPr txBox="1"/>
          <p:nvPr/>
        </p:nvSpPr>
        <p:spPr>
          <a:xfrm>
            <a:off x="575407" y="2642334"/>
            <a:ext cx="813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accent1"/>
                </a:solidFill>
              </a:rPr>
              <a:t>concat</a:t>
            </a:r>
            <a:endParaRPr lang="en-US" b="1" dirty="0">
              <a:solidFill>
                <a:schemeClr val="accent1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F651F0-E1F6-AD4C-A379-B6CDCD154F46}"/>
              </a:ext>
            </a:extLst>
          </p:cNvPr>
          <p:cNvCxnSpPr>
            <a:cxnSpLocks/>
          </p:cNvCxnSpPr>
          <p:nvPr/>
        </p:nvCxnSpPr>
        <p:spPr>
          <a:xfrm>
            <a:off x="2262325" y="2094940"/>
            <a:ext cx="1066036" cy="767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4918E30-45AD-9C46-BF37-E11EF87B7677}"/>
              </a:ext>
            </a:extLst>
          </p:cNvPr>
          <p:cNvCxnSpPr>
            <a:cxnSpLocks/>
          </p:cNvCxnSpPr>
          <p:nvPr/>
        </p:nvCxnSpPr>
        <p:spPr>
          <a:xfrm flipV="1">
            <a:off x="2261046" y="3191761"/>
            <a:ext cx="1045231" cy="11809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10FB824-F0F2-4B41-B6D5-A1B432CAA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2408" y="4844555"/>
            <a:ext cx="2945113" cy="22976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4D2B121-6FD2-9D46-9D24-870B5D93E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7674" y="6022942"/>
            <a:ext cx="5311672" cy="23291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17B7048-4C41-C44C-AFC1-0E2804ABFB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178" y="5693198"/>
            <a:ext cx="5391291" cy="236691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A68D154-1C38-7546-96F0-8B11C99EFA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2399" y="4228066"/>
            <a:ext cx="873816" cy="1306398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496D01-5190-F047-9E15-08DA227603C5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3461833" y="3479412"/>
            <a:ext cx="1066365" cy="1186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48402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FFB3CF-9906-2E4D-AED5-73631A6BB630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023619" y="1815870"/>
            <a:ext cx="481266" cy="119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stCxn id="29" idx="3"/>
            <a:endCxn id="44" idx="1"/>
          </p:cNvCxnSpPr>
          <p:nvPr/>
        </p:nvCxnSpPr>
        <p:spPr>
          <a:xfrm flipV="1">
            <a:off x="3050002" y="3008471"/>
            <a:ext cx="454883" cy="138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504885" y="2642334"/>
            <a:ext cx="2100749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Bilinear(</a:t>
            </a:r>
            <a:r>
              <a:rPr lang="en-US" dirty="0" err="1"/>
              <a:t>w,c</a:t>
            </a:r>
            <a:r>
              <a:rPr lang="en-US" dirty="0"/>
              <a:t>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8362E25-FA61-A44A-A362-60C267A41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770" y="3618046"/>
            <a:ext cx="3889304" cy="1583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B60C0-894A-514B-9CE9-57A0E241C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20" y="5501044"/>
            <a:ext cx="5416991" cy="25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56C7205-EF20-F54A-A108-EE126F9C4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3368" y="5971076"/>
            <a:ext cx="5487277" cy="25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46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</p:spTree>
    <p:extLst>
      <p:ext uri="{BB962C8B-B14F-4D97-AF65-F5344CB8AC3E}">
        <p14:creationId xmlns:p14="http://schemas.microsoft.com/office/powerpoint/2010/main" val="13789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01537" y="2101092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60400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1167480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604006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572517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654446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128029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136222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98807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5865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668433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4351679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43360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51849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5266862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127891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901646" y="2847651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920365" y="341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869999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504547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504547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853099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618274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829638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6348" y="869999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6348" y="1577778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609933" y="3114250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09933" y="3114250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45517" y="3073283"/>
            <a:ext cx="756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653962" y="614617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8521376" y="3903590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7B583E-6E70-0B47-BA65-E0D84C43ADA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16976" y="3114250"/>
            <a:ext cx="2054430" cy="23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69BF4-6C21-214C-85A6-7AC535243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1663" y="2285758"/>
            <a:ext cx="2119743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0BCB19-CD64-4441-B556-0BA00BE9F0AD}"/>
              </a:ext>
            </a:extLst>
          </p:cNvPr>
          <p:cNvSpPr txBox="1"/>
          <p:nvPr/>
        </p:nvSpPr>
        <p:spPr>
          <a:xfrm>
            <a:off x="3043202" y="2584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982E9-1233-4544-8429-D97E7DDD382B}"/>
              </a:ext>
            </a:extLst>
          </p:cNvPr>
          <p:cNvSpPr txBox="1"/>
          <p:nvPr/>
        </p:nvSpPr>
        <p:spPr>
          <a:xfrm>
            <a:off x="3031245" y="3240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EB912B-5B99-4445-BAE1-DA33512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6" y="2658956"/>
            <a:ext cx="2213422" cy="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D3381F-D585-794C-AC6B-B918B9D71CCB}"/>
              </a:ext>
            </a:extLst>
          </p:cNvPr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CAFB9-37BC-3A46-A743-21CE3860CD25}"/>
              </a:ext>
            </a:extLst>
          </p:cNvPr>
          <p:cNvSpPr txBox="1"/>
          <p:nvPr/>
        </p:nvSpPr>
        <p:spPr>
          <a:xfrm>
            <a:off x="8028442" y="35127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307675" y="1361886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559402" y="13753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57817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41557" y="1699688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>
            <a:off x="1909947" y="1126176"/>
            <a:ext cx="1031610" cy="75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3586348" y="1126175"/>
            <a:ext cx="1076128" cy="749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469356" y="2255755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4156331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418017" y="1376852"/>
            <a:ext cx="491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364123" y="1392772"/>
            <a:ext cx="1000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aardvark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564899" y="1561518"/>
            <a:ext cx="1313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</a:t>
            </a:r>
          </a:p>
        </p:txBody>
      </p:sp>
    </p:spTree>
    <p:extLst>
      <p:ext uri="{BB962C8B-B14F-4D97-AF65-F5344CB8AC3E}">
        <p14:creationId xmlns:p14="http://schemas.microsoft.com/office/powerpoint/2010/main" val="105228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567887" y="1118500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5980527" y="2326322"/>
            <a:ext cx="710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cobra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634671" y="61535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6096000" y="183409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4826012" y="1487832"/>
            <a:ext cx="1269988" cy="5718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4826012" y="2059725"/>
            <a:ext cx="1269988" cy="571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34671" y="280644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72471" y="3261375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</p:cNvCxnSpPr>
          <p:nvPr/>
        </p:nvCxnSpPr>
        <p:spPr>
          <a:xfrm>
            <a:off x="2038432" y="947774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 flipV="1">
            <a:off x="2038432" y="2385228"/>
            <a:ext cx="973709" cy="6468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30F3FD-1594-A14D-B59C-BFAE717D3893}"/>
              </a:ext>
            </a:extLst>
          </p:cNvPr>
          <p:cNvSpPr/>
          <p:nvPr/>
        </p:nvSpPr>
        <p:spPr>
          <a:xfrm>
            <a:off x="3061476" y="652925"/>
            <a:ext cx="1764536" cy="297778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4C061C7-DF32-9D43-910B-F6528DFD18C2}"/>
              </a:ext>
            </a:extLst>
          </p:cNvPr>
          <p:cNvSpPr txBox="1"/>
          <p:nvPr/>
        </p:nvSpPr>
        <p:spPr>
          <a:xfrm>
            <a:off x="1502388" y="258699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406940" y="2424056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23C864-A181-6B44-93C9-D70AC4446D25}"/>
              </a:ext>
            </a:extLst>
          </p:cNvPr>
          <p:cNvSpPr txBox="1"/>
          <p:nvPr/>
        </p:nvSpPr>
        <p:spPr>
          <a:xfrm>
            <a:off x="5885853" y="1464761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335861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5B18B3F0-0B39-4549-879E-473A79C4F7DA}"/>
              </a:ext>
            </a:extLst>
          </p:cNvPr>
          <p:cNvSpPr/>
          <p:nvPr/>
        </p:nvSpPr>
        <p:spPr>
          <a:xfrm>
            <a:off x="1623236" y="3491753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A50958-159E-3D47-A91D-ADB56005FE49}"/>
              </a:ext>
            </a:extLst>
          </p:cNvPr>
          <p:cNvSpPr txBox="1"/>
          <p:nvPr/>
        </p:nvSpPr>
        <p:spPr>
          <a:xfrm>
            <a:off x="1561036" y="5257324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9F2264-851E-0B43-A354-13F0EA645DC2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007333" y="1798158"/>
            <a:ext cx="714600" cy="99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6CFA5-AE3D-3A46-A597-342ABB7B3195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2026997" y="4372703"/>
            <a:ext cx="6949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1F2755B-A201-FC4A-9F7D-E0D142E664C1}"/>
              </a:ext>
            </a:extLst>
          </p:cNvPr>
          <p:cNvSpPr txBox="1"/>
          <p:nvPr/>
        </p:nvSpPr>
        <p:spPr>
          <a:xfrm>
            <a:off x="1355681" y="3199858"/>
            <a:ext cx="899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context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C17DB2-A5D3-7647-AEA3-2AD4C180CEFD}"/>
              </a:ext>
            </a:extLst>
          </p:cNvPr>
          <p:cNvSpPr txBox="1"/>
          <p:nvPr/>
        </p:nvSpPr>
        <p:spPr>
          <a:xfrm>
            <a:off x="1608293" y="4188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CAB5CE2-2965-2A41-BC8B-99EE9BF71AAF}"/>
              </a:ext>
            </a:extLst>
          </p:cNvPr>
          <p:cNvSpPr/>
          <p:nvPr/>
        </p:nvSpPr>
        <p:spPr>
          <a:xfrm>
            <a:off x="1603572" y="927202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068A86-623D-BB4E-AC26-A187056949CD}"/>
              </a:ext>
            </a:extLst>
          </p:cNvPr>
          <p:cNvSpPr txBox="1"/>
          <p:nvPr/>
        </p:nvSpPr>
        <p:spPr>
          <a:xfrm>
            <a:off x="1541372" y="2692773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6754C3-A407-7546-B27C-527220B8FB17}"/>
              </a:ext>
            </a:extLst>
          </p:cNvPr>
          <p:cNvSpPr txBox="1"/>
          <p:nvPr/>
        </p:nvSpPr>
        <p:spPr>
          <a:xfrm>
            <a:off x="1588629" y="16234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C25A830-22D2-6C47-AC59-E2CAA44BECBA}"/>
              </a:ext>
            </a:extLst>
          </p:cNvPr>
          <p:cNvSpPr/>
          <p:nvPr/>
        </p:nvSpPr>
        <p:spPr>
          <a:xfrm>
            <a:off x="2721933" y="133916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147B3B-7C39-8B46-9FB1-B16FCDD5E1D9}"/>
              </a:ext>
            </a:extLst>
          </p:cNvPr>
          <p:cNvSpPr txBox="1"/>
          <p:nvPr/>
        </p:nvSpPr>
        <p:spPr>
          <a:xfrm>
            <a:off x="2721933" y="16312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CE8B2D2-60F8-674B-81F8-DE1554FEE8FB}"/>
              </a:ext>
            </a:extLst>
          </p:cNvPr>
          <p:cNvSpPr/>
          <p:nvPr/>
        </p:nvSpPr>
        <p:spPr>
          <a:xfrm>
            <a:off x="2748316" y="3913712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EDC3651-9B00-724D-92EC-76ABA76992A2}"/>
              </a:ext>
            </a:extLst>
          </p:cNvPr>
          <p:cNvSpPr txBox="1"/>
          <p:nvPr/>
        </p:nvSpPr>
        <p:spPr>
          <a:xfrm>
            <a:off x="2748316" y="42057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1F67648-6F7A-0040-9CA9-B94586474C13}"/>
              </a:ext>
            </a:extLst>
          </p:cNvPr>
          <p:cNvSpPr/>
          <p:nvPr/>
        </p:nvSpPr>
        <p:spPr>
          <a:xfrm>
            <a:off x="5930594" y="2550527"/>
            <a:ext cx="275303" cy="91798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B6CA0D-0350-6549-AEE4-E7E39EBF6146}"/>
              </a:ext>
            </a:extLst>
          </p:cNvPr>
          <p:cNvSpPr txBox="1"/>
          <p:nvPr/>
        </p:nvSpPr>
        <p:spPr>
          <a:xfrm>
            <a:off x="5938595" y="28117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17C8DF1-38D6-ED4B-9176-EA8819E2F880}"/>
              </a:ext>
            </a:extLst>
          </p:cNvPr>
          <p:cNvSpPr/>
          <p:nvPr/>
        </p:nvSpPr>
        <p:spPr>
          <a:xfrm>
            <a:off x="7489943" y="2128568"/>
            <a:ext cx="403761" cy="17619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E93EEB-B37E-934C-8001-1EF38C9AC8F0}"/>
              </a:ext>
            </a:extLst>
          </p:cNvPr>
          <p:cNvSpPr txBox="1"/>
          <p:nvPr/>
        </p:nvSpPr>
        <p:spPr>
          <a:xfrm>
            <a:off x="7458842" y="4040302"/>
            <a:ext cx="465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F63FC99-1D47-524D-80C6-1EB85B59876B}"/>
              </a:ext>
            </a:extLst>
          </p:cNvPr>
          <p:cNvSpPr txBox="1"/>
          <p:nvPr/>
        </p:nvSpPr>
        <p:spPr>
          <a:xfrm>
            <a:off x="1483497" y="640371"/>
            <a:ext cx="680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word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D0F2AFA-0DFF-5244-A84D-7CC161E2754F}"/>
              </a:ext>
            </a:extLst>
          </p:cNvPr>
          <p:cNvSpPr txBox="1"/>
          <p:nvPr/>
        </p:nvSpPr>
        <p:spPr>
          <a:xfrm>
            <a:off x="7279511" y="180815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output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EFFB3CF-9906-2E4D-AED5-73631A6BB630}"/>
              </a:ext>
            </a:extLst>
          </p:cNvPr>
          <p:cNvCxnSpPr>
            <a:cxnSpLocks/>
            <a:stCxn id="9" idx="3"/>
            <a:endCxn id="44" idx="1"/>
          </p:cNvCxnSpPr>
          <p:nvPr/>
        </p:nvCxnSpPr>
        <p:spPr>
          <a:xfrm>
            <a:off x="3023619" y="1815870"/>
            <a:ext cx="583369" cy="119260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9E6070C-5BC5-1C4A-BBE0-C3087BD7561B}"/>
              </a:ext>
            </a:extLst>
          </p:cNvPr>
          <p:cNvCxnSpPr>
            <a:cxnSpLocks/>
            <a:stCxn id="29" idx="3"/>
            <a:endCxn id="44" idx="1"/>
          </p:cNvCxnSpPr>
          <p:nvPr/>
        </p:nvCxnSpPr>
        <p:spPr>
          <a:xfrm flipV="1">
            <a:off x="3050002" y="3008471"/>
            <a:ext cx="556986" cy="13819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0CFB5A-AE1E-7248-8546-252890C7E916}"/>
              </a:ext>
            </a:extLst>
          </p:cNvPr>
          <p:cNvCxnSpPr>
            <a:cxnSpLocks/>
            <a:stCxn id="10" idx="3"/>
            <a:endCxn id="31" idx="2"/>
          </p:cNvCxnSpPr>
          <p:nvPr/>
        </p:nvCxnSpPr>
        <p:spPr>
          <a:xfrm>
            <a:off x="6240281" y="2996425"/>
            <a:ext cx="1249662" cy="130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A6581AC-C07F-7F44-A5EB-538345EA1B47}"/>
              </a:ext>
            </a:extLst>
          </p:cNvPr>
          <p:cNvSpPr txBox="1"/>
          <p:nvPr/>
        </p:nvSpPr>
        <p:spPr>
          <a:xfrm>
            <a:off x="7506099" y="278630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46F1EB-1E8F-F944-9399-5117B02EB974}"/>
              </a:ext>
            </a:extLst>
          </p:cNvPr>
          <p:cNvSpPr txBox="1"/>
          <p:nvPr/>
        </p:nvSpPr>
        <p:spPr>
          <a:xfrm>
            <a:off x="5303832" y="2183695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embedding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027F074-85D8-E34D-A9F4-3FF5460020E8}"/>
              </a:ext>
            </a:extLst>
          </p:cNvPr>
          <p:cNvSpPr/>
          <p:nvPr/>
        </p:nvSpPr>
        <p:spPr>
          <a:xfrm>
            <a:off x="3606988" y="2642334"/>
            <a:ext cx="1998646" cy="732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Linear(</a:t>
            </a:r>
            <a:r>
              <a:rPr lang="en-US" dirty="0" err="1"/>
              <a:t>concat</a:t>
            </a:r>
            <a:r>
              <a:rPr lang="en-US" dirty="0"/>
              <a:t>(</a:t>
            </a:r>
            <a:r>
              <a:rPr lang="en-US" dirty="0" err="1"/>
              <a:t>w,c</a:t>
            </a:r>
            <a:r>
              <a:rPr lang="en-US" dirty="0"/>
              <a:t>))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C41C3B0-AF61-884E-A1D6-7E0AF415C6BA}"/>
              </a:ext>
            </a:extLst>
          </p:cNvPr>
          <p:cNvCxnSpPr>
            <a:cxnSpLocks/>
            <a:stCxn id="44" idx="3"/>
            <a:endCxn id="10" idx="1"/>
          </p:cNvCxnSpPr>
          <p:nvPr/>
        </p:nvCxnSpPr>
        <p:spPr>
          <a:xfrm flipV="1">
            <a:off x="5605634" y="2996425"/>
            <a:ext cx="332961" cy="120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52">
            <a:extLst>
              <a:ext uri="{FF2B5EF4-FFF2-40B4-BE49-F238E27FC236}">
                <a16:creationId xmlns:a16="http://schemas.microsoft.com/office/drawing/2014/main" id="{E24F64E9-1116-6A46-986D-8A5E33A14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72" y="3456939"/>
            <a:ext cx="3128589" cy="905094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F0AC408-1C34-5E44-B67B-E97B5B8A8B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640" y="4572429"/>
            <a:ext cx="3018775" cy="177902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30BE9C5A-4963-1F48-8906-A375120FA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641" y="4988803"/>
            <a:ext cx="3024348" cy="177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184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211</Words>
  <Application>Microsoft Macintosh PowerPoint</Application>
  <PresentationFormat>Widescreen</PresentationFormat>
  <Paragraphs>120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15</cp:revision>
  <cp:lastPrinted>2021-02-11T16:20:50Z</cp:lastPrinted>
  <dcterms:created xsi:type="dcterms:W3CDTF">2017-03-09T19:33:45Z</dcterms:created>
  <dcterms:modified xsi:type="dcterms:W3CDTF">2021-02-11T18:30:10Z</dcterms:modified>
</cp:coreProperties>
</file>