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lotta, Aron W" initials="CAW" lastIdx="1" clrIdx="0">
    <p:extLst>
      <p:ext uri="{19B8F6BF-5375-455C-9EA6-DF929625EA0E}">
        <p15:presenceInfo xmlns:p15="http://schemas.microsoft.com/office/powerpoint/2012/main" userId="S::aculotta@tulane.edu::b35c3724-f222-453c-8261-04d9d50a52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09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EF00-FD01-6240-B492-4D02BA9707E8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.emf"/><Relationship Id="rId5" Type="http://schemas.openxmlformats.org/officeDocument/2006/relationships/image" Target="../media/image26.png"/><Relationship Id="rId10" Type="http://schemas.openxmlformats.org/officeDocument/2006/relationships/image" Target="../media/image3.emf"/><Relationship Id="rId4" Type="http://schemas.openxmlformats.org/officeDocument/2006/relationships/image" Target="../media/image25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06159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8812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0091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2779044" y="165803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078" y="1658037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8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9" idx="2"/>
          </p:cNvCxnSpPr>
          <p:nvPr/>
        </p:nvCxnSpPr>
        <p:spPr>
          <a:xfrm>
            <a:off x="1170738" y="1658038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4193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015112" y="1658037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010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9588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8166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6744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14</a:t>
            </a:r>
          </a:p>
        </p:txBody>
      </p:sp>
      <p:sp>
        <p:nvSpPr>
          <p:cNvPr id="24" name="Oval 23"/>
          <p:cNvSpPr/>
          <p:nvPr/>
        </p:nvSpPr>
        <p:spPr>
          <a:xfrm>
            <a:off x="5009132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0429" y="5170749"/>
            <a:ext cx="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3,snow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52382" y="5175610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3,white</a:t>
            </a:r>
          </a:p>
        </p:txBody>
      </p:sp>
      <p:sp>
        <p:nvSpPr>
          <p:cNvPr id="37" name="Oval 36"/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6"/>
            <a:endCxn id="43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8" idx="6"/>
            <a:endCxn id="44" idx="2"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12968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9785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48363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46941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5519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24</a:t>
            </a:r>
          </a:p>
        </p:txBody>
      </p:sp>
      <p:cxnSp>
        <p:nvCxnSpPr>
          <p:cNvPr id="50" name="Straight Arrow Connector 49"/>
          <p:cNvCxnSpPr>
            <a:stCxn id="39" idx="4"/>
            <a:endCxn id="2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4"/>
            <a:endCxn id="2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6934" y="5192164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4,is</a:t>
            </a:r>
          </a:p>
        </p:txBody>
      </p:sp>
    </p:spTree>
    <p:extLst>
      <p:ext uri="{BB962C8B-B14F-4D97-AF65-F5344CB8AC3E}">
        <p14:creationId xmlns:p14="http://schemas.microsoft.com/office/powerpoint/2010/main" val="193328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3EB542-22E1-C342-9F26-47B4C0230F6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7108089" y="2995219"/>
            <a:ext cx="1618034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70F43C-5BD5-0147-9142-D3722BE9FB2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04433" y="2995219"/>
            <a:ext cx="4424712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5050E7-719E-1B49-A09E-6691FAB56396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2364828" y="2995219"/>
            <a:ext cx="6361295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EAB58DE-6A7C-BA49-A316-33DF16B559B3}"/>
              </a:ext>
            </a:extLst>
          </p:cNvPr>
          <p:cNvCxnSpPr>
            <a:cxnSpLocks/>
            <a:stCxn id="11" idx="0"/>
            <a:endCxn id="53" idx="4"/>
          </p:cNvCxnSpPr>
          <p:nvPr/>
        </p:nvCxnSpPr>
        <p:spPr>
          <a:xfrm flipV="1">
            <a:off x="868365" y="2995219"/>
            <a:ext cx="7857758" cy="5189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0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8664" y="3286372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805940" y="204928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3382" y="2224460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0805940" y="414968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94661" y="130281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9933" y="2224460"/>
            <a:ext cx="927130" cy="158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212" y="2224460"/>
            <a:ext cx="764728" cy="36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29933" y="3170290"/>
            <a:ext cx="961133" cy="274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075215" y="2970926"/>
            <a:ext cx="893127" cy="47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3141" y="4366143"/>
            <a:ext cx="1122799" cy="32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0417" y="3129055"/>
            <a:ext cx="0" cy="102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49138" y="2382589"/>
            <a:ext cx="1319204" cy="192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203614" y="1842704"/>
            <a:ext cx="764728" cy="36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649138" y="2382589"/>
            <a:ext cx="34003" cy="90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4"/>
            <a:endCxn id="4" idx="3"/>
          </p:cNvCxnSpPr>
          <p:nvPr/>
        </p:nvCxnSpPr>
        <p:spPr>
          <a:xfrm rot="5400000" flipH="1">
            <a:off x="9408039" y="4091042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0"/>
            <a:endCxn id="8" idx="1"/>
          </p:cNvCxnSpPr>
          <p:nvPr/>
        </p:nvCxnSpPr>
        <p:spPr>
          <a:xfrm rot="16200000" flipH="1" flipV="1">
            <a:off x="9374036" y="118584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9340033" y="-171935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5" idx="1"/>
          </p:cNvCxnSpPr>
          <p:nvPr/>
        </p:nvCxnSpPr>
        <p:spPr>
          <a:xfrm rot="16200000" flipH="1" flipV="1">
            <a:off x="11085315" y="1932310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396FC0-5FED-A64A-8F85-FDA71FE4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/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/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blipFill>
                <a:blip r:embed="rId5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blipFill>
                <a:blip r:embed="rId6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7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BA4B34-70F7-4049-BBF1-A726F5716703}"/>
              </a:ext>
            </a:extLst>
          </p:cNvPr>
          <p:cNvSpPr/>
          <p:nvPr/>
        </p:nvSpPr>
        <p:spPr>
          <a:xfrm>
            <a:off x="5761489" y="3205137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C46ADF-5DB6-C344-BC91-B119183FC7A6}"/>
              </a:ext>
            </a:extLst>
          </p:cNvPr>
          <p:cNvSpPr/>
          <p:nvPr/>
        </p:nvSpPr>
        <p:spPr>
          <a:xfrm>
            <a:off x="7518032" y="3188331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42FF00-A57A-B24A-9C2B-B6E4201C0F25}"/>
              </a:ext>
            </a:extLst>
          </p:cNvPr>
          <p:cNvSpPr/>
          <p:nvPr/>
        </p:nvSpPr>
        <p:spPr>
          <a:xfrm>
            <a:off x="9295745" y="3170652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003BA6-8313-9047-B97A-ACEED97CBB4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6169113" y="3394294"/>
            <a:ext cx="1348919" cy="16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3C749-6B72-2648-A46F-FAF02ABE5C0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925656" y="3376615"/>
            <a:ext cx="1370089" cy="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94873-A434-8C45-89F5-10FDC61E54BD}"/>
              </a:ext>
            </a:extLst>
          </p:cNvPr>
          <p:cNvCxnSpPr>
            <a:cxnSpLocks/>
            <a:stCxn id="29" idx="0"/>
            <a:endCxn id="33" idx="4"/>
          </p:cNvCxnSpPr>
          <p:nvPr/>
        </p:nvCxnSpPr>
        <p:spPr>
          <a:xfrm flipV="1">
            <a:off x="9499557" y="2531696"/>
            <a:ext cx="0" cy="638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31668A9-821D-7E42-8208-2865FC020C5C}"/>
              </a:ext>
            </a:extLst>
          </p:cNvPr>
          <p:cNvSpPr/>
          <p:nvPr/>
        </p:nvSpPr>
        <p:spPr>
          <a:xfrm>
            <a:off x="9295745" y="2119770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62E89D6-A8E7-C844-9E33-3ECFDE260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3685" y="2337424"/>
            <a:ext cx="736600" cy="10287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99569-B1FE-6640-BAED-C834701CE78B}"/>
              </a:ext>
            </a:extLst>
          </p:cNvPr>
          <p:cNvCxnSpPr>
            <a:cxnSpLocks/>
          </p:cNvCxnSpPr>
          <p:nvPr/>
        </p:nvCxnSpPr>
        <p:spPr>
          <a:xfrm>
            <a:off x="10007105" y="2528687"/>
            <a:ext cx="0" cy="760546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5177F7-8504-C14C-8B2D-BB740F1D2810}"/>
              </a:ext>
            </a:extLst>
          </p:cNvPr>
          <p:cNvCxnSpPr>
            <a:cxnSpLocks/>
          </p:cNvCxnSpPr>
          <p:nvPr/>
        </p:nvCxnSpPr>
        <p:spPr>
          <a:xfrm flipH="1">
            <a:off x="7903622" y="3925854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29BCCF-DF5B-8C48-9BA1-0CC9AFEB61F4}"/>
              </a:ext>
            </a:extLst>
          </p:cNvPr>
          <p:cNvCxnSpPr>
            <a:cxnSpLocks/>
          </p:cNvCxnSpPr>
          <p:nvPr/>
        </p:nvCxnSpPr>
        <p:spPr>
          <a:xfrm flipH="1">
            <a:off x="6147943" y="3949762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4306BC8-A0E9-0348-938E-F5FF755C3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366" y="4060763"/>
            <a:ext cx="736600" cy="10287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631FF9-7461-3E4E-96A9-A342B9D8E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663" y="4060640"/>
            <a:ext cx="73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BA4B34-70F7-4049-BBF1-A726F5716703}"/>
              </a:ext>
            </a:extLst>
          </p:cNvPr>
          <p:cNvSpPr/>
          <p:nvPr/>
        </p:nvSpPr>
        <p:spPr>
          <a:xfrm>
            <a:off x="5761489" y="3205137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C46ADF-5DB6-C344-BC91-B119183FC7A6}"/>
              </a:ext>
            </a:extLst>
          </p:cNvPr>
          <p:cNvSpPr/>
          <p:nvPr/>
        </p:nvSpPr>
        <p:spPr>
          <a:xfrm>
            <a:off x="7518032" y="3188331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42FF00-A57A-B24A-9C2B-B6E4201C0F25}"/>
              </a:ext>
            </a:extLst>
          </p:cNvPr>
          <p:cNvSpPr/>
          <p:nvPr/>
        </p:nvSpPr>
        <p:spPr>
          <a:xfrm>
            <a:off x="9295745" y="3170652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003BA6-8313-9047-B97A-ACEED97CBB4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6169113" y="3394294"/>
            <a:ext cx="1348919" cy="16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3C749-6B72-2648-A46F-FAF02ABE5C0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925656" y="3376615"/>
            <a:ext cx="1370089" cy="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7A0E9E2-F61A-1C4B-9FF7-7C8991862C45}"/>
              </a:ext>
            </a:extLst>
          </p:cNvPr>
          <p:cNvSpPr/>
          <p:nvPr/>
        </p:nvSpPr>
        <p:spPr>
          <a:xfrm>
            <a:off x="5546267" y="4585899"/>
            <a:ext cx="81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France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21BAAD-5193-3C4C-B5C6-DE870D907614}"/>
              </a:ext>
            </a:extLst>
          </p:cNvPr>
          <p:cNvSpPr/>
          <p:nvPr/>
        </p:nvSpPr>
        <p:spPr>
          <a:xfrm>
            <a:off x="9127997" y="4599798"/>
            <a:ext cx="82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French</a:t>
            </a:r>
          </a:p>
        </p:txBody>
      </p:sp>
    </p:spTree>
    <p:extLst>
      <p:ext uri="{BB962C8B-B14F-4D97-AF65-F5344CB8AC3E}">
        <p14:creationId xmlns:p14="http://schemas.microsoft.com/office/powerpoint/2010/main" val="277879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/>
          </p:cNvCxnSpPr>
          <p:nvPr/>
        </p:nvCxnSpPr>
        <p:spPr>
          <a:xfrm>
            <a:off x="1422841" y="405409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/>
          <p:nvPr/>
        </p:nvCxnSpPr>
        <p:spPr>
          <a:xfrm>
            <a:off x="3040875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/>
          <p:nvPr/>
        </p:nvCxnSpPr>
        <p:spPr>
          <a:xfrm>
            <a:off x="4658909" y="4054098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/>
          </p:cNvCxnSpPr>
          <p:nvPr/>
        </p:nvCxnSpPr>
        <p:spPr>
          <a:xfrm>
            <a:off x="7662565" y="405409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/>
          <p:nvPr/>
        </p:nvCxnSpPr>
        <p:spPr>
          <a:xfrm>
            <a:off x="9280599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191544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299521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299521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/>
          <p:nvPr/>
        </p:nvCxnSpPr>
        <p:spPr>
          <a:xfrm>
            <a:off x="6067229" y="4064543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5993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/>
          <p:nvPr/>
        </p:nvSpPr>
        <p:spPr>
          <a:xfrm>
            <a:off x="356415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/>
          <p:nvPr/>
        </p:nvSpPr>
        <p:spPr>
          <a:xfrm>
            <a:off x="194612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/>
          <p:nvPr/>
        </p:nvSpPr>
        <p:spPr>
          <a:xfrm>
            <a:off x="328086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/>
          <p:nvPr/>
        </p:nvSpPr>
        <p:spPr>
          <a:xfrm>
            <a:off x="354995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/>
          <p:nvPr/>
        </p:nvSpPr>
        <p:spPr>
          <a:xfrm>
            <a:off x="193192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/>
          <p:nvPr/>
        </p:nvSpPr>
        <p:spPr>
          <a:xfrm>
            <a:off x="313888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/>
          </p:cNvCxnSpPr>
          <p:nvPr/>
        </p:nvCxnSpPr>
        <p:spPr>
          <a:xfrm>
            <a:off x="1422841" y="4054099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/>
          <p:nvPr/>
        </p:nvCxnSpPr>
        <p:spPr>
          <a:xfrm>
            <a:off x="3040875" y="405409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/>
          <p:nvPr/>
        </p:nvCxnSpPr>
        <p:spPr>
          <a:xfrm>
            <a:off x="4658909" y="4054098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868365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/>
            <a:stCxn id="5" idx="0"/>
            <a:endCxn id="10" idx="4"/>
          </p:cNvCxnSpPr>
          <p:nvPr/>
        </p:nvCxnSpPr>
        <p:spPr>
          <a:xfrm flipH="1" flipV="1">
            <a:off x="248639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4104433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/>
          <p:nvPr/>
        </p:nvSpPr>
        <p:spPr>
          <a:xfrm>
            <a:off x="9803878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/>
          <p:nvPr/>
        </p:nvSpPr>
        <p:spPr>
          <a:xfrm>
            <a:off x="8185844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/>
          <p:nvPr/>
        </p:nvSpPr>
        <p:spPr>
          <a:xfrm>
            <a:off x="6567810" y="5123424"/>
            <a:ext cx="1108953" cy="10797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/>
          <p:nvPr/>
        </p:nvSpPr>
        <p:spPr>
          <a:xfrm>
            <a:off x="9789680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/>
          <p:nvPr/>
        </p:nvSpPr>
        <p:spPr>
          <a:xfrm>
            <a:off x="8171646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/>
          <p:nvPr/>
        </p:nvSpPr>
        <p:spPr>
          <a:xfrm>
            <a:off x="6553612" y="3514213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/>
          </p:cNvCxnSpPr>
          <p:nvPr/>
        </p:nvCxnSpPr>
        <p:spPr>
          <a:xfrm>
            <a:off x="7662565" y="4054099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/>
          <p:nvPr/>
        </p:nvCxnSpPr>
        <p:spPr>
          <a:xfrm>
            <a:off x="9280599" y="4054098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H="1" flipV="1">
            <a:off x="7108089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H="1" flipV="1">
            <a:off x="8726123" y="4593984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10344157" y="4593984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/>
          <p:nvPr/>
        </p:nvSpPr>
        <p:spPr>
          <a:xfrm>
            <a:off x="3549956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/>
          <p:nvPr/>
        </p:nvSpPr>
        <p:spPr>
          <a:xfrm>
            <a:off x="1931922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acting</a:t>
            </a:r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/>
          <p:nvPr/>
        </p:nvSpPr>
        <p:spPr>
          <a:xfrm>
            <a:off x="313888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/>
            <a:endCxn id="45" idx="4"/>
          </p:cNvCxnSpPr>
          <p:nvPr/>
        </p:nvCxnSpPr>
        <p:spPr>
          <a:xfrm flipH="1" flipV="1">
            <a:off x="868365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2486399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4104433" y="135832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/>
          <p:nvPr/>
        </p:nvSpPr>
        <p:spPr>
          <a:xfrm>
            <a:off x="9789680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/>
          <p:nvPr/>
        </p:nvSpPr>
        <p:spPr>
          <a:xfrm>
            <a:off x="8171646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bad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/>
          <p:nvPr/>
        </p:nvSpPr>
        <p:spPr>
          <a:xfrm>
            <a:off x="6553612" y="27855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quite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/>
            <a:endCxn id="54" idx="4"/>
          </p:cNvCxnSpPr>
          <p:nvPr/>
        </p:nvCxnSpPr>
        <p:spPr>
          <a:xfrm flipH="1" flipV="1">
            <a:off x="7108089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/>
            <a:endCxn id="53" idx="4"/>
          </p:cNvCxnSpPr>
          <p:nvPr/>
        </p:nvCxnSpPr>
        <p:spPr>
          <a:xfrm flipH="1" flipV="1">
            <a:off x="8726123" y="1358329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10344157" y="1358329"/>
            <a:ext cx="0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/>
          <p:nvPr/>
        </p:nvCxnSpPr>
        <p:spPr>
          <a:xfrm>
            <a:off x="6067229" y="4064543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/>
          <p:nvPr/>
        </p:nvSpPr>
        <p:spPr>
          <a:xfrm>
            <a:off x="5359917" y="3768588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/>
          <p:nvPr/>
        </p:nvSpPr>
        <p:spPr>
          <a:xfrm>
            <a:off x="3561245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/>
          <p:nvPr/>
        </p:nvSpPr>
        <p:spPr>
          <a:xfrm>
            <a:off x="1943211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/>
          <p:nvPr/>
        </p:nvSpPr>
        <p:spPr>
          <a:xfrm>
            <a:off x="325177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/>
          </p:cNvCxnSpPr>
          <p:nvPr/>
        </p:nvCxnSpPr>
        <p:spPr>
          <a:xfrm flipH="1">
            <a:off x="1434130" y="2459215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/>
          </p:cNvCxnSpPr>
          <p:nvPr/>
        </p:nvCxnSpPr>
        <p:spPr>
          <a:xfrm flipH="1">
            <a:off x="3052164" y="2459214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/>
          </p:cNvCxnSpPr>
          <p:nvPr/>
        </p:nvCxnSpPr>
        <p:spPr>
          <a:xfrm flipH="1">
            <a:off x="4670198" y="2459214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/>
          <p:nvPr/>
        </p:nvSpPr>
        <p:spPr>
          <a:xfrm>
            <a:off x="9800969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/>
          <p:nvPr/>
        </p:nvSpPr>
        <p:spPr>
          <a:xfrm>
            <a:off x="8182935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/>
          <p:nvPr/>
        </p:nvSpPr>
        <p:spPr>
          <a:xfrm>
            <a:off x="6564901" y="1919329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/>
          </p:cNvCxnSpPr>
          <p:nvPr/>
        </p:nvCxnSpPr>
        <p:spPr>
          <a:xfrm flipH="1">
            <a:off x="7673854" y="2459215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/>
          </p:cNvCxnSpPr>
          <p:nvPr/>
        </p:nvCxnSpPr>
        <p:spPr>
          <a:xfrm flipH="1">
            <a:off x="9291888" y="2459214"/>
            <a:ext cx="50908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/>
          </p:cNvCxnSpPr>
          <p:nvPr/>
        </p:nvCxnSpPr>
        <p:spPr>
          <a:xfrm flipH="1">
            <a:off x="6078518" y="2469659"/>
            <a:ext cx="509081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/>
          <p:nvPr/>
        </p:nvSpPr>
        <p:spPr>
          <a:xfrm>
            <a:off x="5371206" y="2173704"/>
            <a:ext cx="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stCxn id="31" idx="6"/>
            <a:endCxn id="57" idx="6"/>
          </p:cNvCxnSpPr>
          <p:nvPr/>
        </p:nvCxnSpPr>
        <p:spPr>
          <a:xfrm flipH="1" flipV="1">
            <a:off x="10909922" y="2459215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/>
          <p:nvPr/>
        </p:nvCxnSpPr>
        <p:spPr>
          <a:xfrm flipH="1" flipV="1">
            <a:off x="9296078" y="2469659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/>
          <p:nvPr/>
        </p:nvCxnSpPr>
        <p:spPr>
          <a:xfrm flipH="1" flipV="1">
            <a:off x="7682234" y="2480103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/>
          <p:nvPr/>
        </p:nvCxnSpPr>
        <p:spPr>
          <a:xfrm flipH="1" flipV="1">
            <a:off x="4680845" y="249437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/>
          <p:nvPr/>
        </p:nvCxnSpPr>
        <p:spPr>
          <a:xfrm flipH="1" flipV="1">
            <a:off x="3066903" y="2494370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/>
          <p:nvPr/>
        </p:nvCxnSpPr>
        <p:spPr>
          <a:xfrm flipH="1" flipV="1">
            <a:off x="1452961" y="2494369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/>
          <p:nvPr/>
        </p:nvCxnSpPr>
        <p:spPr>
          <a:xfrm flipH="1" flipV="1">
            <a:off x="10872998" y="82926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/>
          <p:nvPr/>
        </p:nvCxnSpPr>
        <p:spPr>
          <a:xfrm flipH="1" flipV="1">
            <a:off x="9291888" y="857166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/>
          <p:nvPr/>
        </p:nvCxnSpPr>
        <p:spPr>
          <a:xfrm flipH="1" flipV="1">
            <a:off x="7645466" y="867611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/>
          <p:nvPr/>
        </p:nvCxnSpPr>
        <p:spPr>
          <a:xfrm flipH="1" flipV="1">
            <a:off x="4673529" y="830173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/>
          <p:nvPr/>
        </p:nvCxnSpPr>
        <p:spPr>
          <a:xfrm flipH="1" flipV="1">
            <a:off x="3026528" y="807684"/>
            <a:ext cx="2909" cy="3204095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/>
          <p:nvPr/>
        </p:nvCxnSpPr>
        <p:spPr>
          <a:xfrm flipH="1" flipV="1">
            <a:off x="1379527" y="785195"/>
            <a:ext cx="2909" cy="3204095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0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>
            <a:spLocks noChangeAspect="1"/>
          </p:cNvSpPr>
          <p:nvPr/>
        </p:nvSpPr>
        <p:spPr>
          <a:xfrm>
            <a:off x="4876480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acting</a:t>
            </a: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>
            <a:spLocks noChangeAspect="1"/>
          </p:cNvSpPr>
          <p:nvPr/>
        </p:nvSpPr>
        <p:spPr>
          <a:xfrm>
            <a:off x="3913558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the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>
            <a:spLocks noChangeAspect="1"/>
          </p:cNvSpPr>
          <p:nvPr/>
        </p:nvSpPr>
        <p:spPr>
          <a:xfrm>
            <a:off x="295063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While</a:t>
            </a:r>
            <a:endParaRPr lang="en-US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>
            <a:spLocks noChangeAspect="1"/>
          </p:cNvSpPr>
          <p:nvPr/>
        </p:nvSpPr>
        <p:spPr>
          <a:xfrm>
            <a:off x="4868030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>
            <a:spLocks noChangeAspect="1"/>
          </p:cNvSpPr>
          <p:nvPr/>
        </p:nvSpPr>
        <p:spPr>
          <a:xfrm>
            <a:off x="3905108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>
            <a:spLocks noChangeAspect="1"/>
          </p:cNvSpPr>
          <p:nvPr/>
        </p:nvSpPr>
        <p:spPr>
          <a:xfrm>
            <a:off x="294218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 noChangeAspect="1"/>
          </p:cNvCxnSpPr>
          <p:nvPr/>
        </p:nvCxnSpPr>
        <p:spPr>
          <a:xfrm>
            <a:off x="3602145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>
            <a:cxnSpLocks noChangeAspect="1"/>
          </p:cNvCxnSpPr>
          <p:nvPr/>
        </p:nvCxnSpPr>
        <p:spPr>
          <a:xfrm>
            <a:off x="4565067" y="5549845"/>
            <a:ext cx="302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>
            <a:cxnSpLocks noChangeAspect="1"/>
          </p:cNvCxnSpPr>
          <p:nvPr/>
        </p:nvCxnSpPr>
        <p:spPr>
          <a:xfrm>
            <a:off x="5527989" y="5549845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 noChangeAspect="1"/>
            <a:stCxn id="6" idx="0"/>
            <a:endCxn id="11" idx="4"/>
          </p:cNvCxnSpPr>
          <p:nvPr/>
        </p:nvCxnSpPr>
        <p:spPr>
          <a:xfrm flipH="1" flipV="1">
            <a:off x="3272166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 noChangeAspect="1"/>
            <a:stCxn id="5" idx="0"/>
            <a:endCxn id="10" idx="4"/>
          </p:cNvCxnSpPr>
          <p:nvPr/>
        </p:nvCxnSpPr>
        <p:spPr>
          <a:xfrm flipH="1" flipV="1">
            <a:off x="4235088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 noChangeAspect="1"/>
            <a:endCxn id="9" idx="4"/>
          </p:cNvCxnSpPr>
          <p:nvPr/>
        </p:nvCxnSpPr>
        <p:spPr>
          <a:xfrm flipV="1">
            <a:off x="5198010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>
            <a:spLocks noChangeAspect="1"/>
          </p:cNvSpPr>
          <p:nvPr/>
        </p:nvSpPr>
        <p:spPr>
          <a:xfrm>
            <a:off x="858985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bad</a:t>
            </a:r>
            <a:endParaRPr lang="en-US" sz="9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>
            <a:spLocks noChangeAspect="1"/>
          </p:cNvSpPr>
          <p:nvPr/>
        </p:nvSpPr>
        <p:spPr>
          <a:xfrm>
            <a:off x="7626933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quite</a:t>
            </a:r>
            <a:endParaRPr lang="en-US" sz="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>
            <a:spLocks noChangeAspect="1"/>
          </p:cNvSpPr>
          <p:nvPr/>
        </p:nvSpPr>
        <p:spPr>
          <a:xfrm>
            <a:off x="6664011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was</a:t>
            </a:r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>
            <a:spLocks noChangeAspect="1"/>
          </p:cNvSpPr>
          <p:nvPr/>
        </p:nvSpPr>
        <p:spPr>
          <a:xfrm>
            <a:off x="858140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>
            <a:spLocks noChangeAspect="1"/>
          </p:cNvSpPr>
          <p:nvPr/>
        </p:nvSpPr>
        <p:spPr>
          <a:xfrm>
            <a:off x="7618484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>
            <a:spLocks noChangeAspect="1"/>
          </p:cNvSpPr>
          <p:nvPr/>
        </p:nvSpPr>
        <p:spPr>
          <a:xfrm>
            <a:off x="6655562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 noChangeAspect="1"/>
          </p:cNvCxnSpPr>
          <p:nvPr/>
        </p:nvCxnSpPr>
        <p:spPr>
          <a:xfrm>
            <a:off x="7315520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>
            <a:cxnSpLocks noChangeAspect="1"/>
          </p:cNvCxnSpPr>
          <p:nvPr/>
        </p:nvCxnSpPr>
        <p:spPr>
          <a:xfrm>
            <a:off x="8278442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 noChangeAspect="1"/>
            <a:stCxn id="33" idx="0"/>
            <a:endCxn id="36" idx="4"/>
          </p:cNvCxnSpPr>
          <p:nvPr/>
        </p:nvCxnSpPr>
        <p:spPr>
          <a:xfrm flipH="1" flipV="1">
            <a:off x="6985541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 noChangeAspect="1"/>
            <a:stCxn id="32" idx="0"/>
            <a:endCxn id="35" idx="4"/>
          </p:cNvCxnSpPr>
          <p:nvPr/>
        </p:nvCxnSpPr>
        <p:spPr>
          <a:xfrm flipH="1" flipV="1">
            <a:off x="7948463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 noChangeAspect="1"/>
            <a:endCxn id="34" idx="4"/>
          </p:cNvCxnSpPr>
          <p:nvPr/>
        </p:nvCxnSpPr>
        <p:spPr>
          <a:xfrm flipV="1">
            <a:off x="8911386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>
            <a:spLocks noChangeAspect="1"/>
          </p:cNvSpPr>
          <p:nvPr/>
        </p:nvSpPr>
        <p:spPr>
          <a:xfrm>
            <a:off x="4868030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>
            <a:spLocks noChangeAspect="1"/>
          </p:cNvSpPr>
          <p:nvPr/>
        </p:nvSpPr>
        <p:spPr>
          <a:xfrm>
            <a:off x="3905108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>
            <a:spLocks noChangeAspect="1"/>
          </p:cNvSpPr>
          <p:nvPr/>
        </p:nvSpPr>
        <p:spPr>
          <a:xfrm>
            <a:off x="294218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 noChangeAspect="1"/>
            <a:endCxn id="45" idx="4"/>
          </p:cNvCxnSpPr>
          <p:nvPr/>
        </p:nvCxnSpPr>
        <p:spPr>
          <a:xfrm flipH="1" flipV="1">
            <a:off x="3272166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 noChangeAspect="1"/>
            <a:endCxn id="44" idx="4"/>
          </p:cNvCxnSpPr>
          <p:nvPr/>
        </p:nvCxnSpPr>
        <p:spPr>
          <a:xfrm flipH="1" flipV="1">
            <a:off x="4235088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 noChangeAspect="1"/>
            <a:endCxn id="43" idx="4"/>
          </p:cNvCxnSpPr>
          <p:nvPr/>
        </p:nvCxnSpPr>
        <p:spPr>
          <a:xfrm flipV="1">
            <a:off x="5198010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>
            <a:spLocks noChangeAspect="1"/>
          </p:cNvSpPr>
          <p:nvPr/>
        </p:nvSpPr>
        <p:spPr>
          <a:xfrm>
            <a:off x="858140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>
            <a:spLocks noChangeAspect="1"/>
          </p:cNvSpPr>
          <p:nvPr/>
        </p:nvSpPr>
        <p:spPr>
          <a:xfrm>
            <a:off x="7618484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>
            <a:spLocks noChangeAspect="1"/>
          </p:cNvSpPr>
          <p:nvPr/>
        </p:nvSpPr>
        <p:spPr>
          <a:xfrm>
            <a:off x="6655562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 noChangeAspect="1"/>
            <a:endCxn id="54" idx="4"/>
          </p:cNvCxnSpPr>
          <p:nvPr/>
        </p:nvCxnSpPr>
        <p:spPr>
          <a:xfrm flipH="1" flipV="1">
            <a:off x="6985541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 noChangeAspect="1"/>
            <a:endCxn id="53" idx="4"/>
          </p:cNvCxnSpPr>
          <p:nvPr/>
        </p:nvCxnSpPr>
        <p:spPr>
          <a:xfrm flipH="1" flipV="1">
            <a:off x="7948463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 noChangeAspect="1"/>
            <a:endCxn id="52" idx="4"/>
          </p:cNvCxnSpPr>
          <p:nvPr/>
        </p:nvCxnSpPr>
        <p:spPr>
          <a:xfrm flipV="1">
            <a:off x="8911386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>
            <a:cxnSpLocks noChangeAspect="1"/>
          </p:cNvCxnSpPr>
          <p:nvPr/>
        </p:nvCxnSpPr>
        <p:spPr>
          <a:xfrm>
            <a:off x="6366106" y="5555472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>
            <a:spLocks noChangeAspect="1"/>
          </p:cNvSpPr>
          <p:nvPr/>
        </p:nvSpPr>
        <p:spPr>
          <a:xfrm>
            <a:off x="5945172" y="5396022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>
            <a:spLocks noChangeAspect="1"/>
          </p:cNvSpPr>
          <p:nvPr/>
        </p:nvSpPr>
        <p:spPr>
          <a:xfrm>
            <a:off x="4874749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>
            <a:spLocks noChangeAspect="1"/>
          </p:cNvSpPr>
          <p:nvPr/>
        </p:nvSpPr>
        <p:spPr>
          <a:xfrm>
            <a:off x="3911826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>
            <a:spLocks noChangeAspect="1"/>
          </p:cNvSpPr>
          <p:nvPr/>
        </p:nvSpPr>
        <p:spPr>
          <a:xfrm>
            <a:off x="294890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608863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71785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707" y="4690579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>
            <a:spLocks noChangeAspect="1"/>
          </p:cNvSpPr>
          <p:nvPr/>
        </p:nvSpPr>
        <p:spPr>
          <a:xfrm>
            <a:off x="858812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>
            <a:spLocks noChangeAspect="1"/>
          </p:cNvSpPr>
          <p:nvPr/>
        </p:nvSpPr>
        <p:spPr>
          <a:xfrm>
            <a:off x="7625202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>
            <a:spLocks noChangeAspect="1"/>
          </p:cNvSpPr>
          <p:nvPr/>
        </p:nvSpPr>
        <p:spPr>
          <a:xfrm>
            <a:off x="6662280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22239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285161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72824" y="4696206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>
            <a:spLocks noChangeAspect="1"/>
          </p:cNvSpPr>
          <p:nvPr/>
        </p:nvSpPr>
        <p:spPr>
          <a:xfrm>
            <a:off x="5951890" y="4536756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cxnSpLocks noChangeAspect="1"/>
            <a:stCxn id="31" idx="6"/>
            <a:endCxn id="57" idx="6"/>
          </p:cNvCxnSpPr>
          <p:nvPr/>
        </p:nvCxnSpPr>
        <p:spPr>
          <a:xfrm flipH="1" flipV="1">
            <a:off x="9248083" y="469057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7654" y="4696206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27226" y="470183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41043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80556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620070" y="47095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226109" y="38124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5161" y="382745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05344" y="3833081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36689" y="381291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56528" y="3800794"/>
            <a:ext cx="1731" cy="1726251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576368" y="3788678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/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blipFill>
                <a:blip r:embed="rId2"/>
                <a:stretch>
                  <a:fillRect l="-322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/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blipFill>
                <a:blip r:embed="rId3"/>
                <a:stretch>
                  <a:fillRect l="-322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/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blipFill>
                <a:blip r:embed="rId4"/>
                <a:stretch>
                  <a:fillRect l="-322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/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/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blipFill>
                <a:blip r:embed="rId6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/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blipFill>
                <a:blip r:embed="rId7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0222A72-92BD-3B47-93D0-F9F18F7E0556}"/>
              </a:ext>
            </a:extLst>
          </p:cNvPr>
          <p:cNvSpPr>
            <a:spLocks noChangeAspect="1"/>
          </p:cNvSpPr>
          <p:nvPr/>
        </p:nvSpPr>
        <p:spPr>
          <a:xfrm>
            <a:off x="5830953" y="169513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/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1E2F92-3904-E747-A1DF-C7B5C71C4B6E}"/>
              </a:ext>
            </a:extLst>
          </p:cNvPr>
          <p:cNvSpPr/>
          <p:nvPr/>
        </p:nvSpPr>
        <p:spPr>
          <a:xfrm>
            <a:off x="4804609" y="1530334"/>
            <a:ext cx="2710436" cy="7252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??</a:t>
            </a:r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83F9F1-3FC0-364C-B4B5-07C04871CF0F}"/>
              </a:ext>
            </a:extLst>
          </p:cNvPr>
          <p:cNvCxnSpPr>
            <a:cxnSpLocks noChangeAspect="1"/>
            <a:stCxn id="15" idx="0"/>
            <a:endCxn id="85" idx="4"/>
          </p:cNvCxnSpPr>
          <p:nvPr/>
        </p:nvCxnSpPr>
        <p:spPr>
          <a:xfrm flipV="1">
            <a:off x="6159827" y="751255"/>
            <a:ext cx="1106" cy="7790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BB890-4E23-CB4C-BF2D-92A9F5512530}"/>
              </a:ext>
            </a:extLst>
          </p:cNvPr>
          <p:cNvCxnSpPr>
            <a:endCxn id="15" idx="2"/>
          </p:cNvCxnSpPr>
          <p:nvPr/>
        </p:nvCxnSpPr>
        <p:spPr>
          <a:xfrm flipV="1">
            <a:off x="5679471" y="2255548"/>
            <a:ext cx="480356" cy="85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586F2-F620-E841-9831-513B1DAAF135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159827" y="2255548"/>
            <a:ext cx="357764" cy="776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97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5B8A7E9-2DC0-334F-9BB0-01D5FD5D90AB}"/>
              </a:ext>
            </a:extLst>
          </p:cNvPr>
          <p:cNvSpPr>
            <a:spLocks noChangeAspect="1"/>
          </p:cNvSpPr>
          <p:nvPr/>
        </p:nvSpPr>
        <p:spPr>
          <a:xfrm>
            <a:off x="4876480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acting</a:t>
            </a:r>
            <a:endParaRPr lang="en-US" sz="9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0D02-9A46-F348-98A7-4734C1DF97C3}"/>
              </a:ext>
            </a:extLst>
          </p:cNvPr>
          <p:cNvSpPr>
            <a:spLocks noChangeAspect="1"/>
          </p:cNvSpPr>
          <p:nvPr/>
        </p:nvSpPr>
        <p:spPr>
          <a:xfrm>
            <a:off x="3913558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the</a:t>
            </a:r>
            <a:endParaRPr lang="en-US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8F9B34-0468-B44A-9969-E7803975A7D9}"/>
              </a:ext>
            </a:extLst>
          </p:cNvPr>
          <p:cNvSpPr>
            <a:spLocks noChangeAspect="1"/>
          </p:cNvSpPr>
          <p:nvPr/>
        </p:nvSpPr>
        <p:spPr>
          <a:xfrm>
            <a:off x="295063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While</a:t>
            </a:r>
            <a:endParaRPr lang="en-US" sz="9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A36E0-B691-2E46-8846-06E35F912699}"/>
              </a:ext>
            </a:extLst>
          </p:cNvPr>
          <p:cNvSpPr>
            <a:spLocks noChangeAspect="1"/>
          </p:cNvSpPr>
          <p:nvPr/>
        </p:nvSpPr>
        <p:spPr>
          <a:xfrm>
            <a:off x="4868030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7F71A-C15D-7A41-A08C-01B14F937265}"/>
              </a:ext>
            </a:extLst>
          </p:cNvPr>
          <p:cNvSpPr>
            <a:spLocks noChangeAspect="1"/>
          </p:cNvSpPr>
          <p:nvPr/>
        </p:nvSpPr>
        <p:spPr>
          <a:xfrm>
            <a:off x="3905108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1941C5-B7B4-6946-BA96-C42B12D96F19}"/>
              </a:ext>
            </a:extLst>
          </p:cNvPr>
          <p:cNvSpPr>
            <a:spLocks noChangeAspect="1"/>
          </p:cNvSpPr>
          <p:nvPr/>
        </p:nvSpPr>
        <p:spPr>
          <a:xfrm>
            <a:off x="294218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579862-971E-884E-B04C-E8DFDB192295}"/>
              </a:ext>
            </a:extLst>
          </p:cNvPr>
          <p:cNvCxnSpPr>
            <a:cxnSpLocks noChangeAspect="1"/>
          </p:cNvCxnSpPr>
          <p:nvPr/>
        </p:nvCxnSpPr>
        <p:spPr>
          <a:xfrm>
            <a:off x="3602145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1C58F-AFAA-3345-ABCA-ED73894C2410}"/>
              </a:ext>
            </a:extLst>
          </p:cNvPr>
          <p:cNvCxnSpPr>
            <a:cxnSpLocks noChangeAspect="1"/>
          </p:cNvCxnSpPr>
          <p:nvPr/>
        </p:nvCxnSpPr>
        <p:spPr>
          <a:xfrm>
            <a:off x="4565067" y="5549845"/>
            <a:ext cx="3029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FFD5E6-B926-AE4A-A4B4-811A787AA611}"/>
              </a:ext>
            </a:extLst>
          </p:cNvPr>
          <p:cNvCxnSpPr>
            <a:cxnSpLocks noChangeAspect="1"/>
          </p:cNvCxnSpPr>
          <p:nvPr/>
        </p:nvCxnSpPr>
        <p:spPr>
          <a:xfrm>
            <a:off x="5527989" y="5549845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E2187B-1F8E-4646-80BF-D7874F0A239F}"/>
              </a:ext>
            </a:extLst>
          </p:cNvPr>
          <p:cNvCxnSpPr>
            <a:cxnSpLocks noChangeAspect="1"/>
            <a:stCxn id="6" idx="0"/>
            <a:endCxn id="11" idx="4"/>
          </p:cNvCxnSpPr>
          <p:nvPr/>
        </p:nvCxnSpPr>
        <p:spPr>
          <a:xfrm flipH="1" flipV="1">
            <a:off x="3272166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21414-F664-174C-B766-66EB226B1912}"/>
              </a:ext>
            </a:extLst>
          </p:cNvPr>
          <p:cNvCxnSpPr>
            <a:cxnSpLocks noChangeAspect="1"/>
            <a:stCxn id="5" idx="0"/>
            <a:endCxn id="10" idx="4"/>
          </p:cNvCxnSpPr>
          <p:nvPr/>
        </p:nvCxnSpPr>
        <p:spPr>
          <a:xfrm flipH="1" flipV="1">
            <a:off x="4235088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10B97-9654-EC44-8505-BFA58B67C345}"/>
              </a:ext>
            </a:extLst>
          </p:cNvPr>
          <p:cNvCxnSpPr>
            <a:cxnSpLocks noChangeAspect="1"/>
            <a:endCxn id="9" idx="4"/>
          </p:cNvCxnSpPr>
          <p:nvPr/>
        </p:nvCxnSpPr>
        <p:spPr>
          <a:xfrm flipV="1">
            <a:off x="5198010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CEC0AC5-2666-3A49-9252-927B255837A6}"/>
              </a:ext>
            </a:extLst>
          </p:cNvPr>
          <p:cNvSpPr>
            <a:spLocks noChangeAspect="1"/>
          </p:cNvSpPr>
          <p:nvPr/>
        </p:nvSpPr>
        <p:spPr>
          <a:xfrm>
            <a:off x="8589855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bad</a:t>
            </a:r>
            <a:endParaRPr lang="en-US" sz="9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8184BE-F532-6247-A28F-CF75CF68B477}"/>
              </a:ext>
            </a:extLst>
          </p:cNvPr>
          <p:cNvSpPr>
            <a:spLocks noChangeAspect="1"/>
          </p:cNvSpPr>
          <p:nvPr/>
        </p:nvSpPr>
        <p:spPr>
          <a:xfrm>
            <a:off x="7626933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quite</a:t>
            </a:r>
            <a:endParaRPr lang="en-US" sz="9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1F8259-3653-F64A-9A27-5664E989914C}"/>
              </a:ext>
            </a:extLst>
          </p:cNvPr>
          <p:cNvSpPr>
            <a:spLocks noChangeAspect="1"/>
          </p:cNvSpPr>
          <p:nvPr/>
        </p:nvSpPr>
        <p:spPr>
          <a:xfrm>
            <a:off x="6664011" y="6125959"/>
            <a:ext cx="659959" cy="5817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was</a:t>
            </a:r>
            <a:endParaRPr lang="en-US" sz="9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96C86-9FCD-8C46-8D8C-ACA13DA0A6A8}"/>
              </a:ext>
            </a:extLst>
          </p:cNvPr>
          <p:cNvSpPr>
            <a:spLocks noChangeAspect="1"/>
          </p:cNvSpPr>
          <p:nvPr/>
        </p:nvSpPr>
        <p:spPr>
          <a:xfrm>
            <a:off x="8581406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98D7E68-7965-AD4B-A9E5-E914FE28855A}"/>
              </a:ext>
            </a:extLst>
          </p:cNvPr>
          <p:cNvSpPr>
            <a:spLocks noChangeAspect="1"/>
          </p:cNvSpPr>
          <p:nvPr/>
        </p:nvSpPr>
        <p:spPr>
          <a:xfrm>
            <a:off x="7618484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F490B8-1A15-2447-9E7C-AD5E9C6E1591}"/>
              </a:ext>
            </a:extLst>
          </p:cNvPr>
          <p:cNvSpPr>
            <a:spLocks noChangeAspect="1"/>
          </p:cNvSpPr>
          <p:nvPr/>
        </p:nvSpPr>
        <p:spPr>
          <a:xfrm>
            <a:off x="6655562" y="5258974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E87B95-6510-634A-A494-D395B23DF7BD}"/>
              </a:ext>
            </a:extLst>
          </p:cNvPr>
          <p:cNvCxnSpPr>
            <a:cxnSpLocks noChangeAspect="1"/>
          </p:cNvCxnSpPr>
          <p:nvPr/>
        </p:nvCxnSpPr>
        <p:spPr>
          <a:xfrm>
            <a:off x="7315520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EFD1C-9581-2D48-998C-C6C594412681}"/>
              </a:ext>
            </a:extLst>
          </p:cNvPr>
          <p:cNvCxnSpPr>
            <a:cxnSpLocks noChangeAspect="1"/>
          </p:cNvCxnSpPr>
          <p:nvPr/>
        </p:nvCxnSpPr>
        <p:spPr>
          <a:xfrm>
            <a:off x="8278442" y="5549845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7F9C4B-A99C-DB42-956C-C7B1D2492DA5}"/>
              </a:ext>
            </a:extLst>
          </p:cNvPr>
          <p:cNvCxnSpPr>
            <a:cxnSpLocks noChangeAspect="1"/>
            <a:stCxn id="33" idx="0"/>
            <a:endCxn id="36" idx="4"/>
          </p:cNvCxnSpPr>
          <p:nvPr/>
        </p:nvCxnSpPr>
        <p:spPr>
          <a:xfrm flipH="1" flipV="1">
            <a:off x="6985541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93E2FE-82A7-6540-88D9-3D589DFF4879}"/>
              </a:ext>
            </a:extLst>
          </p:cNvPr>
          <p:cNvCxnSpPr>
            <a:cxnSpLocks noChangeAspect="1"/>
            <a:stCxn id="32" idx="0"/>
            <a:endCxn id="35" idx="4"/>
          </p:cNvCxnSpPr>
          <p:nvPr/>
        </p:nvCxnSpPr>
        <p:spPr>
          <a:xfrm flipH="1" flipV="1">
            <a:off x="7948463" y="5840716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4D5F8-DA31-F847-A1B4-9B53261AB4CB}"/>
              </a:ext>
            </a:extLst>
          </p:cNvPr>
          <p:cNvCxnSpPr>
            <a:cxnSpLocks noChangeAspect="1"/>
            <a:endCxn id="34" idx="4"/>
          </p:cNvCxnSpPr>
          <p:nvPr/>
        </p:nvCxnSpPr>
        <p:spPr>
          <a:xfrm flipV="1">
            <a:off x="8911386" y="5840716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8EF155E-D69D-7C4A-B1BC-B72814CA2092}"/>
              </a:ext>
            </a:extLst>
          </p:cNvPr>
          <p:cNvSpPr>
            <a:spLocks noChangeAspect="1"/>
          </p:cNvSpPr>
          <p:nvPr/>
        </p:nvSpPr>
        <p:spPr>
          <a:xfrm>
            <a:off x="4868030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2EB0BC-6B9F-8D45-9A39-5703456D9A20}"/>
              </a:ext>
            </a:extLst>
          </p:cNvPr>
          <p:cNvSpPr>
            <a:spLocks noChangeAspect="1"/>
          </p:cNvSpPr>
          <p:nvPr/>
        </p:nvSpPr>
        <p:spPr>
          <a:xfrm>
            <a:off x="3905108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D55465-585E-0645-A045-7EBE7976C28A}"/>
              </a:ext>
            </a:extLst>
          </p:cNvPr>
          <p:cNvSpPr>
            <a:spLocks noChangeAspect="1"/>
          </p:cNvSpPr>
          <p:nvPr/>
        </p:nvSpPr>
        <p:spPr>
          <a:xfrm>
            <a:off x="294218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45DB83-9A19-084C-8D9E-3E061B2C621D}"/>
              </a:ext>
            </a:extLst>
          </p:cNvPr>
          <p:cNvCxnSpPr>
            <a:cxnSpLocks noChangeAspect="1"/>
            <a:endCxn id="45" idx="4"/>
          </p:cNvCxnSpPr>
          <p:nvPr/>
        </p:nvCxnSpPr>
        <p:spPr>
          <a:xfrm flipH="1" flipV="1">
            <a:off x="3272166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2B5ABD-DCDB-0445-B03B-6325E41F9A36}"/>
              </a:ext>
            </a:extLst>
          </p:cNvPr>
          <p:cNvCxnSpPr>
            <a:cxnSpLocks noChangeAspect="1"/>
            <a:endCxn id="44" idx="4"/>
          </p:cNvCxnSpPr>
          <p:nvPr/>
        </p:nvCxnSpPr>
        <p:spPr>
          <a:xfrm flipH="1" flipV="1">
            <a:off x="4235088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278966-BF58-F142-945D-BE2B61FD45C1}"/>
              </a:ext>
            </a:extLst>
          </p:cNvPr>
          <p:cNvCxnSpPr>
            <a:cxnSpLocks noChangeAspect="1"/>
            <a:endCxn id="43" idx="4"/>
          </p:cNvCxnSpPr>
          <p:nvPr/>
        </p:nvCxnSpPr>
        <p:spPr>
          <a:xfrm flipV="1">
            <a:off x="5198010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01100E05-052B-3B4B-AEC9-476AC5E938BC}"/>
              </a:ext>
            </a:extLst>
          </p:cNvPr>
          <p:cNvSpPr>
            <a:spLocks noChangeAspect="1"/>
          </p:cNvSpPr>
          <p:nvPr/>
        </p:nvSpPr>
        <p:spPr>
          <a:xfrm>
            <a:off x="8581406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53ABBAC-9F59-2148-B696-C7CD28C53BB9}"/>
              </a:ext>
            </a:extLst>
          </p:cNvPr>
          <p:cNvSpPr>
            <a:spLocks noChangeAspect="1"/>
          </p:cNvSpPr>
          <p:nvPr/>
        </p:nvSpPr>
        <p:spPr>
          <a:xfrm>
            <a:off x="7618484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BBE0168-7C1E-5340-A89E-55218A4C5716}"/>
              </a:ext>
            </a:extLst>
          </p:cNvPr>
          <p:cNvSpPr>
            <a:spLocks noChangeAspect="1"/>
          </p:cNvSpPr>
          <p:nvPr/>
        </p:nvSpPr>
        <p:spPr>
          <a:xfrm>
            <a:off x="6655562" y="3515720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8334468-1B35-2949-98F0-614DC53FAD76}"/>
              </a:ext>
            </a:extLst>
          </p:cNvPr>
          <p:cNvCxnSpPr>
            <a:cxnSpLocks noChangeAspect="1"/>
            <a:endCxn id="54" idx="4"/>
          </p:cNvCxnSpPr>
          <p:nvPr/>
        </p:nvCxnSpPr>
        <p:spPr>
          <a:xfrm flipH="1" flipV="1">
            <a:off x="6985541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17EEDE-C45D-EF49-88F6-ECFEBF20554D}"/>
              </a:ext>
            </a:extLst>
          </p:cNvPr>
          <p:cNvCxnSpPr>
            <a:cxnSpLocks noChangeAspect="1"/>
            <a:endCxn id="53" idx="4"/>
          </p:cNvCxnSpPr>
          <p:nvPr/>
        </p:nvCxnSpPr>
        <p:spPr>
          <a:xfrm flipH="1" flipV="1">
            <a:off x="7948463" y="4097462"/>
            <a:ext cx="8449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248D453-96DE-4641-AFD0-8F5FECF599A6}"/>
              </a:ext>
            </a:extLst>
          </p:cNvPr>
          <p:cNvCxnSpPr>
            <a:cxnSpLocks noChangeAspect="1"/>
            <a:endCxn id="52" idx="4"/>
          </p:cNvCxnSpPr>
          <p:nvPr/>
        </p:nvCxnSpPr>
        <p:spPr>
          <a:xfrm flipV="1">
            <a:off x="8911386" y="4097462"/>
            <a:ext cx="0" cy="285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2E6258-32E0-0C4F-88CE-53A000CE0345}"/>
              </a:ext>
            </a:extLst>
          </p:cNvPr>
          <p:cNvCxnSpPr>
            <a:cxnSpLocks noChangeAspect="1"/>
          </p:cNvCxnSpPr>
          <p:nvPr/>
        </p:nvCxnSpPr>
        <p:spPr>
          <a:xfrm>
            <a:off x="6366106" y="5555472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BA0E064-C98E-BA4C-B83F-BEC79FA49F1F}"/>
              </a:ext>
            </a:extLst>
          </p:cNvPr>
          <p:cNvSpPr txBox="1">
            <a:spLocks noChangeAspect="1"/>
          </p:cNvSpPr>
          <p:nvPr/>
        </p:nvSpPr>
        <p:spPr>
          <a:xfrm>
            <a:off x="5945172" y="5396022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9FFC27-ED2D-304E-B078-0A9AA1BD122E}"/>
              </a:ext>
            </a:extLst>
          </p:cNvPr>
          <p:cNvSpPr>
            <a:spLocks noChangeAspect="1"/>
          </p:cNvSpPr>
          <p:nvPr/>
        </p:nvSpPr>
        <p:spPr>
          <a:xfrm>
            <a:off x="4874749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CD0444-431E-B942-A85C-8669AC5CB1C7}"/>
              </a:ext>
            </a:extLst>
          </p:cNvPr>
          <p:cNvSpPr>
            <a:spLocks noChangeAspect="1"/>
          </p:cNvSpPr>
          <p:nvPr/>
        </p:nvSpPr>
        <p:spPr>
          <a:xfrm>
            <a:off x="3911826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76F58D9-879D-B947-9ECD-8B91DB63ED73}"/>
              </a:ext>
            </a:extLst>
          </p:cNvPr>
          <p:cNvSpPr>
            <a:spLocks noChangeAspect="1"/>
          </p:cNvSpPr>
          <p:nvPr/>
        </p:nvSpPr>
        <p:spPr>
          <a:xfrm>
            <a:off x="294890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DC490C-DBAB-BE47-B293-1B041C6137F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608863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908B02-AC04-484C-9E01-01AD0635BB1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571785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72EF3FF-9770-524C-87C9-57A4B4833F4C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534707" y="4690579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3C391A0-92C5-B64B-9655-F7BB4B178629}"/>
              </a:ext>
            </a:extLst>
          </p:cNvPr>
          <p:cNvSpPr>
            <a:spLocks noChangeAspect="1"/>
          </p:cNvSpPr>
          <p:nvPr/>
        </p:nvSpPr>
        <p:spPr>
          <a:xfrm>
            <a:off x="8588124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2EA386B-CC91-0443-AFE7-8833727D0BDE}"/>
              </a:ext>
            </a:extLst>
          </p:cNvPr>
          <p:cNvSpPr>
            <a:spLocks noChangeAspect="1"/>
          </p:cNvSpPr>
          <p:nvPr/>
        </p:nvSpPr>
        <p:spPr>
          <a:xfrm>
            <a:off x="7625202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015687-A933-F44C-AD4A-BC86FC0BFC1F}"/>
              </a:ext>
            </a:extLst>
          </p:cNvPr>
          <p:cNvSpPr>
            <a:spLocks noChangeAspect="1"/>
          </p:cNvSpPr>
          <p:nvPr/>
        </p:nvSpPr>
        <p:spPr>
          <a:xfrm>
            <a:off x="6662280" y="4399708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05D77D-2511-F849-8171-82148B836C4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322239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08F9367-F3C9-3746-AB6A-1396149D7BD3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285161" y="4690579"/>
            <a:ext cx="30296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3A3BA0-AB42-0C46-878B-89FADE8730D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372824" y="4696206"/>
            <a:ext cx="302964" cy="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0326623-7B22-954A-97BE-7E52219E5E0A}"/>
              </a:ext>
            </a:extLst>
          </p:cNvPr>
          <p:cNvSpPr txBox="1">
            <a:spLocks noChangeAspect="1"/>
          </p:cNvSpPr>
          <p:nvPr/>
        </p:nvSpPr>
        <p:spPr>
          <a:xfrm>
            <a:off x="5951890" y="4536756"/>
            <a:ext cx="302964" cy="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B2336FE-11CE-2848-87FB-4525BCA9BF0B}"/>
              </a:ext>
            </a:extLst>
          </p:cNvPr>
          <p:cNvCxnSpPr>
            <a:cxnSpLocks noChangeAspect="1"/>
            <a:stCxn id="31" idx="6"/>
            <a:endCxn id="57" idx="6"/>
          </p:cNvCxnSpPr>
          <p:nvPr/>
        </p:nvCxnSpPr>
        <p:spPr>
          <a:xfrm flipH="1" flipV="1">
            <a:off x="9248083" y="469057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72A1D1B-047B-6742-B400-2B83C230D54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7654" y="4696206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D1AFA0B0-D2B8-4048-A1BA-A73E2843F54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27226" y="470183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7FACCA-244B-C14E-9973-18352BA5928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41043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DA36C3F4-6CB6-E74E-A292-C030A5DAFA6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80556" y="470952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90CEF317-B155-964C-8EAA-595E3F07260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620070" y="47095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D5C5E0CD-1899-2340-B6A6-ACC91A6F576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226109" y="3812419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3BA1E203-13C7-FD47-9F06-7E7471F35F94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8285161" y="3827453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1B33502E-15E7-6441-A334-D00AC36571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305344" y="3833081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213807F4-59F1-EC40-9EA9-AFE7D1D5F64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36689" y="3812910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9730A9C8-DC1F-F344-83DA-E8FA21DF1D9C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556528" y="3800794"/>
            <a:ext cx="1731" cy="1726251"/>
          </a:xfrm>
          <a:prstGeom prst="curvedConnector3">
            <a:avLst>
              <a:gd name="adj1" fmla="val -7858371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C704BD7F-8F34-0A40-993B-F3BE6BDE13B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576368" y="3788678"/>
            <a:ext cx="1731" cy="1726251"/>
          </a:xfrm>
          <a:prstGeom prst="curvedConnector3">
            <a:avLst>
              <a:gd name="adj1" fmla="val -78583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/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60E93B-CF65-5644-A927-B6F27F289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186" y="2760330"/>
                <a:ext cx="772510" cy="693716"/>
              </a:xfrm>
              <a:prstGeom prst="rect">
                <a:avLst/>
              </a:prstGeom>
              <a:blipFill>
                <a:blip r:embed="rId2"/>
                <a:stretch>
                  <a:fillRect l="-322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/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4D25B0A-DBEB-184B-BDA1-F1E3D53C9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76" y="2785480"/>
                <a:ext cx="772510" cy="693716"/>
              </a:xfrm>
              <a:prstGeom prst="rect">
                <a:avLst/>
              </a:prstGeom>
              <a:blipFill>
                <a:blip r:embed="rId3"/>
                <a:stretch>
                  <a:fillRect l="-3226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/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B47B713-299D-6A46-8107-EEB7E27D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66" y="2810630"/>
                <a:ext cx="772510" cy="693716"/>
              </a:xfrm>
              <a:prstGeom prst="rect">
                <a:avLst/>
              </a:prstGeom>
              <a:blipFill>
                <a:blip r:embed="rId4"/>
                <a:stretch>
                  <a:fillRect l="-3226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/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9326DB4-84FE-554D-BCF5-4A342ACAA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854" y="2785480"/>
                <a:ext cx="1510617" cy="693716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/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DE6C7CA-CB48-4C49-925A-26D391AC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546" y="2761685"/>
                <a:ext cx="772510" cy="693716"/>
              </a:xfrm>
              <a:prstGeom prst="rect">
                <a:avLst/>
              </a:prstGeom>
              <a:blipFill>
                <a:blip r:embed="rId6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/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4000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D33AAB-88B0-BE48-9B67-D7957B248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24" y="2737299"/>
                <a:ext cx="772510" cy="693716"/>
              </a:xfrm>
              <a:prstGeom prst="rect">
                <a:avLst/>
              </a:prstGeom>
              <a:blipFill>
                <a:blip r:embed="rId7"/>
                <a:stretch>
                  <a:fillRect l="-11290" r="-112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70222A72-92BD-3B47-93D0-F9F18F7E0556}"/>
              </a:ext>
            </a:extLst>
          </p:cNvPr>
          <p:cNvSpPr>
            <a:spLocks noChangeAspect="1"/>
          </p:cNvSpPr>
          <p:nvPr/>
        </p:nvSpPr>
        <p:spPr>
          <a:xfrm>
            <a:off x="5830953" y="169513"/>
            <a:ext cx="659959" cy="5817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/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baseline="-25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3B82E94-43AC-0D43-BFB7-B0B62ABF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34" y="38325"/>
                <a:ext cx="772510" cy="693716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C1E2F92-3904-E747-A1DF-C7B5C71C4B6E}"/>
              </a:ext>
            </a:extLst>
          </p:cNvPr>
          <p:cNvSpPr/>
          <p:nvPr/>
        </p:nvSpPr>
        <p:spPr>
          <a:xfrm>
            <a:off x="4804609" y="882443"/>
            <a:ext cx="2737828" cy="19968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83F9F1-3FC0-364C-B4B5-07C04871CF0F}"/>
              </a:ext>
            </a:extLst>
          </p:cNvPr>
          <p:cNvCxnSpPr>
            <a:cxnSpLocks noChangeAspect="1"/>
            <a:stCxn id="15" idx="0"/>
            <a:endCxn id="85" idx="4"/>
          </p:cNvCxnSpPr>
          <p:nvPr/>
        </p:nvCxnSpPr>
        <p:spPr>
          <a:xfrm flipH="1" flipV="1">
            <a:off x="6160933" y="751255"/>
            <a:ext cx="12590" cy="131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BB890-4E23-CB4C-BF2D-92A9F5512530}"/>
              </a:ext>
            </a:extLst>
          </p:cNvPr>
          <p:cNvCxnSpPr>
            <a:cxnSpLocks/>
          </p:cNvCxnSpPr>
          <p:nvPr/>
        </p:nvCxnSpPr>
        <p:spPr>
          <a:xfrm flipV="1">
            <a:off x="5599178" y="2915832"/>
            <a:ext cx="302964" cy="294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60586F2-F620-E841-9831-513B1DAAF135}"/>
              </a:ext>
            </a:extLst>
          </p:cNvPr>
          <p:cNvCxnSpPr>
            <a:cxnSpLocks/>
          </p:cNvCxnSpPr>
          <p:nvPr/>
        </p:nvCxnSpPr>
        <p:spPr>
          <a:xfrm flipH="1" flipV="1">
            <a:off x="6366107" y="2894280"/>
            <a:ext cx="309681" cy="28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8CAF05D8-F0DF-6945-9DEF-DA31FB75C0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9507" y="940953"/>
            <a:ext cx="2108032" cy="19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155</Words>
  <Application>Microsoft Macintosh PowerPoint</Application>
  <PresentationFormat>Widescreen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26</cp:revision>
  <cp:lastPrinted>2021-03-04T15:51:19Z</cp:lastPrinted>
  <dcterms:created xsi:type="dcterms:W3CDTF">2017-01-31T16:38:38Z</dcterms:created>
  <dcterms:modified xsi:type="dcterms:W3CDTF">2021-03-04T15:57:19Z</dcterms:modified>
</cp:coreProperties>
</file>