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lotta, Aron W" initials="CAW" lastIdx="1" clrIdx="0">
    <p:extLst>
      <p:ext uri="{19B8F6BF-5375-455C-9EA6-DF929625EA0E}">
        <p15:presenceInfo xmlns:p15="http://schemas.microsoft.com/office/powerpoint/2012/main" userId="S::aculotta@tulane.edu::b35c3724-f222-453c-8261-04d9d50a52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7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EF00-FD01-6240-B492-4D02BA9707E8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06159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8812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0091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8" idx="2"/>
          </p:cNvCxnSpPr>
          <p:nvPr/>
        </p:nvCxnSpPr>
        <p:spPr>
          <a:xfrm>
            <a:off x="2779044" y="165803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078" y="1658037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78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6"/>
            <a:endCxn id="9" idx="2"/>
          </p:cNvCxnSpPr>
          <p:nvPr/>
        </p:nvCxnSpPr>
        <p:spPr>
          <a:xfrm>
            <a:off x="1170738" y="1658038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4193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015112" y="1658037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010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9588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8166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6744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14</a:t>
            </a:r>
          </a:p>
        </p:txBody>
      </p:sp>
      <p:sp>
        <p:nvSpPr>
          <p:cNvPr id="24" name="Oval 23"/>
          <p:cNvSpPr/>
          <p:nvPr/>
        </p:nvSpPr>
        <p:spPr>
          <a:xfrm>
            <a:off x="5009132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91098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73064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80429" y="5170749"/>
            <a:ext cx="7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3,snow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52382" y="5175610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3,white</a:t>
            </a:r>
          </a:p>
        </p:txBody>
      </p:sp>
      <p:sp>
        <p:nvSpPr>
          <p:cNvPr id="37" name="Oval 36"/>
          <p:cNvSpPr/>
          <p:nvPr/>
        </p:nvSpPr>
        <p:spPr>
          <a:xfrm>
            <a:off x="4994934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76900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58866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6"/>
            <a:endCxn id="43" idx="2"/>
          </p:cNvCxnSpPr>
          <p:nvPr/>
        </p:nvCxnSpPr>
        <p:spPr>
          <a:xfrm>
            <a:off x="2867819" y="455081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85853" y="455080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0560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8" idx="6"/>
            <a:endCxn id="44" idx="2"/>
          </p:cNvCxnSpPr>
          <p:nvPr/>
        </p:nvCxnSpPr>
        <p:spPr>
          <a:xfrm>
            <a:off x="1259513" y="455081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12968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03887" y="455080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9785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48363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46941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45519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24</a:t>
            </a:r>
          </a:p>
        </p:txBody>
      </p:sp>
      <p:cxnSp>
        <p:nvCxnSpPr>
          <p:cNvPr id="50" name="Straight Arrow Connector 49"/>
          <p:cNvCxnSpPr>
            <a:stCxn id="39" idx="4"/>
            <a:endCxn id="26" idx="0"/>
          </p:cNvCxnSpPr>
          <p:nvPr/>
        </p:nvCxnSpPr>
        <p:spPr>
          <a:xfrm>
            <a:off x="2313343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4"/>
            <a:endCxn id="25" idx="0"/>
          </p:cNvCxnSpPr>
          <p:nvPr/>
        </p:nvCxnSpPr>
        <p:spPr>
          <a:xfrm>
            <a:off x="3931377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49411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36934" y="5192164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4,is</a:t>
            </a:r>
          </a:p>
        </p:txBody>
      </p:sp>
    </p:spTree>
    <p:extLst>
      <p:ext uri="{BB962C8B-B14F-4D97-AF65-F5344CB8AC3E}">
        <p14:creationId xmlns:p14="http://schemas.microsoft.com/office/powerpoint/2010/main" val="19332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28664" y="3286372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805940" y="204928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3382" y="2224460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10805940" y="414968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94661" y="130281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9933" y="2224460"/>
            <a:ext cx="927130" cy="158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212" y="2224460"/>
            <a:ext cx="764728" cy="36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29933" y="3170290"/>
            <a:ext cx="961133" cy="274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075215" y="2970926"/>
            <a:ext cx="893127" cy="473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3141" y="4366143"/>
            <a:ext cx="1122799" cy="323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0417" y="3129055"/>
            <a:ext cx="0" cy="1020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49138" y="2382589"/>
            <a:ext cx="1319204" cy="1925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203614" y="1842704"/>
            <a:ext cx="764728" cy="36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649138" y="2382589"/>
            <a:ext cx="34003" cy="90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4"/>
            <a:endCxn id="4" idx="3"/>
          </p:cNvCxnSpPr>
          <p:nvPr/>
        </p:nvCxnSpPr>
        <p:spPr>
          <a:xfrm rot="5400000" flipH="1">
            <a:off x="9408039" y="4091042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0"/>
            <a:endCxn id="8" idx="1"/>
          </p:cNvCxnSpPr>
          <p:nvPr/>
        </p:nvCxnSpPr>
        <p:spPr>
          <a:xfrm rot="16200000" flipH="1" flipV="1">
            <a:off x="9374036" y="118584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 flipV="1">
            <a:off x="9340033" y="-171935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0"/>
            <a:endCxn id="5" idx="1"/>
          </p:cNvCxnSpPr>
          <p:nvPr/>
        </p:nvCxnSpPr>
        <p:spPr>
          <a:xfrm rot="16200000" flipH="1" flipV="1">
            <a:off x="11085315" y="1932310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396FC0-5FED-A64A-8F85-FDA71FE4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49400"/>
            <a:ext cx="9664700" cy="37592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/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/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blipFill>
                <a:blip r:embed="rId4"/>
                <a:stretch>
                  <a:fillRect r="-250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/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/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blipFill>
                <a:blip r:embed="rId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/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blipFill>
                <a:blip r:embed="rId1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/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blipFill>
                <a:blip r:embed="rId11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blipFill>
                <a:blip r:embed="rId12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blipFill>
                <a:blip r:embed="rId13"/>
                <a:stretch>
                  <a:fillRect r="-2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/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blipFill>
                <a:blip r:embed="rId14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/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blipFill>
                <a:blip r:embed="rId15"/>
                <a:stretch>
                  <a:fillRect r="-205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/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blipFill>
                <a:blip r:embed="rId1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/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blipFill>
                <a:blip r:embed="rId17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/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blipFill>
                <a:blip r:embed="rId18"/>
                <a:stretch>
                  <a:fillRect r="-869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/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blipFill>
                <a:blip r:embed="rId19"/>
                <a:stretch>
                  <a:fillRect r="-20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20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6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53</Words>
  <Application>Microsoft Macintosh PowerPoint</Application>
  <PresentationFormat>Widescreen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13</cp:revision>
  <cp:lastPrinted>2017-01-31T16:58:02Z</cp:lastPrinted>
  <dcterms:created xsi:type="dcterms:W3CDTF">2017-01-31T16:38:38Z</dcterms:created>
  <dcterms:modified xsi:type="dcterms:W3CDTF">2021-02-25T15:01:57Z</dcterms:modified>
</cp:coreProperties>
</file>