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3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EF00-FD01-6240-B492-4D02BA9707E8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06159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8812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0091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8" idx="2"/>
          </p:cNvCxnSpPr>
          <p:nvPr/>
        </p:nvCxnSpPr>
        <p:spPr>
          <a:xfrm>
            <a:off x="2779044" y="165803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078" y="1658037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78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6"/>
            <a:endCxn id="9" idx="2"/>
          </p:cNvCxnSpPr>
          <p:nvPr/>
        </p:nvCxnSpPr>
        <p:spPr>
          <a:xfrm>
            <a:off x="1170738" y="1658038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4193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015112" y="1658037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010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02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59588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8166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56744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14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5009132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91098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73064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80429" y="5170749"/>
            <a:ext cx="7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3,snow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2382" y="5175610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3,white</a:t>
            </a:r>
            <a:endParaRPr lang="en-US" baseline="-25000" dirty="0"/>
          </a:p>
        </p:txBody>
      </p:sp>
      <p:sp>
        <p:nvSpPr>
          <p:cNvPr id="37" name="Oval 36"/>
          <p:cNvSpPr/>
          <p:nvPr/>
        </p:nvSpPr>
        <p:spPr>
          <a:xfrm>
            <a:off x="4994934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76900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58866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6"/>
            <a:endCxn id="43" idx="2"/>
          </p:cNvCxnSpPr>
          <p:nvPr/>
        </p:nvCxnSpPr>
        <p:spPr>
          <a:xfrm>
            <a:off x="2867819" y="455081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85853" y="455080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0560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8" idx="6"/>
            <a:endCxn id="44" idx="2"/>
          </p:cNvCxnSpPr>
          <p:nvPr/>
        </p:nvCxnSpPr>
        <p:spPr>
          <a:xfrm>
            <a:off x="1259513" y="455081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12968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03887" y="455080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9785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03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848363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446941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32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6045519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2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39" idx="4"/>
            <a:endCxn id="26" idx="0"/>
          </p:cNvCxnSpPr>
          <p:nvPr/>
        </p:nvCxnSpPr>
        <p:spPr>
          <a:xfrm>
            <a:off x="2313343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4"/>
            <a:endCxn id="25" idx="0"/>
          </p:cNvCxnSpPr>
          <p:nvPr/>
        </p:nvCxnSpPr>
        <p:spPr>
          <a:xfrm>
            <a:off x="3931377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49411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36934" y="5192164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4,is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332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28664" y="3286372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Noun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805940" y="204928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Verb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3382" y="2224460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10805940" y="414968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94661" y="130281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Adj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9933" y="2224460"/>
            <a:ext cx="927130" cy="158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212" y="2224460"/>
            <a:ext cx="764728" cy="36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29933" y="3170290"/>
            <a:ext cx="961133" cy="274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075215" y="2970926"/>
            <a:ext cx="893127" cy="473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3141" y="4366143"/>
            <a:ext cx="1122799" cy="323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0417" y="3129055"/>
            <a:ext cx="0" cy="1020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49138" y="2382589"/>
            <a:ext cx="1319204" cy="1925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203614" y="1842704"/>
            <a:ext cx="764728" cy="36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649138" y="2382589"/>
            <a:ext cx="34003" cy="90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4"/>
            <a:endCxn id="4" idx="3"/>
          </p:cNvCxnSpPr>
          <p:nvPr/>
        </p:nvCxnSpPr>
        <p:spPr>
          <a:xfrm rot="5400000" flipH="1">
            <a:off x="9408039" y="4091042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0"/>
            <a:endCxn id="8" idx="1"/>
          </p:cNvCxnSpPr>
          <p:nvPr/>
        </p:nvCxnSpPr>
        <p:spPr>
          <a:xfrm rot="16200000" flipH="1" flipV="1">
            <a:off x="9374036" y="118584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 flipV="1">
            <a:off x="9340033" y="-171935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0"/>
            <a:endCxn id="5" idx="1"/>
          </p:cNvCxnSpPr>
          <p:nvPr/>
        </p:nvCxnSpPr>
        <p:spPr>
          <a:xfrm rot="16200000" flipH="1" flipV="1">
            <a:off x="11085315" y="1932310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9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Aron C</cp:lastModifiedBy>
  <cp:revision>7</cp:revision>
  <cp:lastPrinted>2017-01-31T16:58:02Z</cp:lastPrinted>
  <dcterms:created xsi:type="dcterms:W3CDTF">2017-01-31T16:38:38Z</dcterms:created>
  <dcterms:modified xsi:type="dcterms:W3CDTF">2017-01-31T19:46:55Z</dcterms:modified>
</cp:coreProperties>
</file>