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712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6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9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5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1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7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1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7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3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7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1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D5365-C90E-B74F-8CCD-7AC64661D3DB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1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71407" y="1864604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53786" y="4225635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2509" y="789109"/>
            <a:ext cx="72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9083" y="4225635"/>
            <a:ext cx="60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eggs</a:t>
            </a:r>
          </a:p>
        </p:txBody>
      </p:sp>
      <p:sp>
        <p:nvSpPr>
          <p:cNvPr id="8" name="Oval 7"/>
          <p:cNvSpPr/>
          <p:nvPr/>
        </p:nvSpPr>
        <p:spPr>
          <a:xfrm>
            <a:off x="2966851" y="194146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966851" y="276075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.012</a:t>
            </a:r>
          </a:p>
        </p:txBody>
      </p:sp>
      <p:sp>
        <p:nvSpPr>
          <p:cNvPr id="12" name="Oval 11"/>
          <p:cNvSpPr/>
          <p:nvPr/>
        </p:nvSpPr>
        <p:spPr>
          <a:xfrm>
            <a:off x="2966851" y="901925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66851" y="983854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.001</a:t>
            </a:r>
          </a:p>
        </p:txBody>
      </p:sp>
      <p:sp>
        <p:nvSpPr>
          <p:cNvPr id="14" name="Oval 13"/>
          <p:cNvSpPr/>
          <p:nvPr/>
        </p:nvSpPr>
        <p:spPr>
          <a:xfrm>
            <a:off x="2966851" y="1609704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966851" y="1691633"/>
            <a:ext cx="75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-.097</a:t>
            </a:r>
          </a:p>
        </p:txBody>
      </p:sp>
      <p:sp>
        <p:nvSpPr>
          <p:cNvPr id="16" name="Oval 15"/>
          <p:cNvSpPr/>
          <p:nvPr/>
        </p:nvSpPr>
        <p:spPr>
          <a:xfrm>
            <a:off x="2990436" y="3208133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90436" y="3290062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.037</a:t>
            </a:r>
          </a:p>
        </p:txBody>
      </p:sp>
      <p:sp>
        <p:nvSpPr>
          <p:cNvPr id="20" name="Oval 19"/>
          <p:cNvSpPr/>
          <p:nvPr/>
        </p:nvSpPr>
        <p:spPr>
          <a:xfrm>
            <a:off x="2990436" y="3973308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90436" y="4055237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.034</a:t>
            </a:r>
          </a:p>
        </p:txBody>
      </p:sp>
      <p:sp>
        <p:nvSpPr>
          <p:cNvPr id="22" name="Oval 21"/>
          <p:cNvSpPr/>
          <p:nvPr/>
        </p:nvSpPr>
        <p:spPr>
          <a:xfrm>
            <a:off x="2990436" y="4806562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990435" y="4888491"/>
            <a:ext cx="72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-.026</a:t>
            </a:r>
          </a:p>
        </p:txBody>
      </p:sp>
      <p:sp>
        <p:nvSpPr>
          <p:cNvPr id="24" name="Oval 23"/>
          <p:cNvSpPr/>
          <p:nvPr/>
        </p:nvSpPr>
        <p:spPr>
          <a:xfrm>
            <a:off x="1506186" y="900544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771406" y="2510247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771406" y="3218026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239496" y="2469280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258215" y="303336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cxnSp>
        <p:nvCxnSpPr>
          <p:cNvPr id="30" name="Straight Connector 29"/>
          <p:cNvCxnSpPr>
            <a:stCxn id="24" idx="6"/>
            <a:endCxn id="8" idx="2"/>
          </p:cNvCxnSpPr>
          <p:nvPr/>
        </p:nvCxnSpPr>
        <p:spPr>
          <a:xfrm flipV="1">
            <a:off x="1909947" y="491628"/>
            <a:ext cx="1056904" cy="63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6"/>
            <a:endCxn id="13" idx="1"/>
          </p:cNvCxnSpPr>
          <p:nvPr/>
        </p:nvCxnSpPr>
        <p:spPr>
          <a:xfrm>
            <a:off x="1909947" y="1126176"/>
            <a:ext cx="1056904" cy="42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909947" y="1126176"/>
            <a:ext cx="1056904" cy="676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6"/>
            <a:endCxn id="17" idx="1"/>
          </p:cNvCxnSpPr>
          <p:nvPr/>
        </p:nvCxnSpPr>
        <p:spPr>
          <a:xfrm flipV="1">
            <a:off x="1757547" y="3474728"/>
            <a:ext cx="1232889" cy="976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6"/>
            <a:endCxn id="21" idx="1"/>
          </p:cNvCxnSpPr>
          <p:nvPr/>
        </p:nvCxnSpPr>
        <p:spPr>
          <a:xfrm flipV="1">
            <a:off x="1757547" y="4239903"/>
            <a:ext cx="1232889" cy="211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6"/>
            <a:endCxn id="23" idx="1"/>
          </p:cNvCxnSpPr>
          <p:nvPr/>
        </p:nvCxnSpPr>
        <p:spPr>
          <a:xfrm>
            <a:off x="1757547" y="4451267"/>
            <a:ext cx="1232888" cy="621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8" idx="6"/>
            <a:endCxn id="4" idx="2"/>
          </p:cNvCxnSpPr>
          <p:nvPr/>
        </p:nvCxnSpPr>
        <p:spPr>
          <a:xfrm>
            <a:off x="3586348" y="491628"/>
            <a:ext cx="2185059" cy="1598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2" idx="6"/>
            <a:endCxn id="4" idx="2"/>
          </p:cNvCxnSpPr>
          <p:nvPr/>
        </p:nvCxnSpPr>
        <p:spPr>
          <a:xfrm>
            <a:off x="3586348" y="1199407"/>
            <a:ext cx="2185059" cy="890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4" idx="2"/>
          </p:cNvCxnSpPr>
          <p:nvPr/>
        </p:nvCxnSpPr>
        <p:spPr>
          <a:xfrm>
            <a:off x="3586348" y="1907186"/>
            <a:ext cx="2185059" cy="183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6" idx="6"/>
            <a:endCxn id="4" idx="2"/>
          </p:cNvCxnSpPr>
          <p:nvPr/>
        </p:nvCxnSpPr>
        <p:spPr>
          <a:xfrm flipV="1">
            <a:off x="3609933" y="2090236"/>
            <a:ext cx="2161474" cy="141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0" idx="6"/>
            <a:endCxn id="4" idx="2"/>
          </p:cNvCxnSpPr>
          <p:nvPr/>
        </p:nvCxnSpPr>
        <p:spPr>
          <a:xfrm flipV="1">
            <a:off x="3609933" y="2090236"/>
            <a:ext cx="2161474" cy="2180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4" idx="2"/>
          </p:cNvCxnSpPr>
          <p:nvPr/>
        </p:nvCxnSpPr>
        <p:spPr>
          <a:xfrm flipV="1">
            <a:off x="3525653" y="2090236"/>
            <a:ext cx="2245754" cy="3013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8" idx="6"/>
            <a:endCxn id="25" idx="2"/>
          </p:cNvCxnSpPr>
          <p:nvPr/>
        </p:nvCxnSpPr>
        <p:spPr>
          <a:xfrm>
            <a:off x="3586348" y="491628"/>
            <a:ext cx="2185058" cy="2244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26" idx="2"/>
          </p:cNvCxnSpPr>
          <p:nvPr/>
        </p:nvCxnSpPr>
        <p:spPr>
          <a:xfrm>
            <a:off x="3586348" y="491628"/>
            <a:ext cx="2185058" cy="2952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2" idx="6"/>
            <a:endCxn id="25" idx="2"/>
          </p:cNvCxnSpPr>
          <p:nvPr/>
        </p:nvCxnSpPr>
        <p:spPr>
          <a:xfrm>
            <a:off x="3586348" y="1199407"/>
            <a:ext cx="2185058" cy="1536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26" idx="2"/>
          </p:cNvCxnSpPr>
          <p:nvPr/>
        </p:nvCxnSpPr>
        <p:spPr>
          <a:xfrm>
            <a:off x="3598141" y="1922604"/>
            <a:ext cx="2173265" cy="1521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6" idx="6"/>
            <a:endCxn id="25" idx="2"/>
          </p:cNvCxnSpPr>
          <p:nvPr/>
        </p:nvCxnSpPr>
        <p:spPr>
          <a:xfrm flipV="1">
            <a:off x="3609933" y="2735879"/>
            <a:ext cx="2161473" cy="769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6" idx="6"/>
            <a:endCxn id="26" idx="2"/>
          </p:cNvCxnSpPr>
          <p:nvPr/>
        </p:nvCxnSpPr>
        <p:spPr>
          <a:xfrm flipV="1">
            <a:off x="3609933" y="3443658"/>
            <a:ext cx="2161473" cy="61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20" idx="6"/>
            <a:endCxn id="25" idx="2"/>
          </p:cNvCxnSpPr>
          <p:nvPr/>
        </p:nvCxnSpPr>
        <p:spPr>
          <a:xfrm flipV="1">
            <a:off x="3609933" y="2735879"/>
            <a:ext cx="2161473" cy="1534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20" idx="6"/>
            <a:endCxn id="26" idx="2"/>
          </p:cNvCxnSpPr>
          <p:nvPr/>
        </p:nvCxnSpPr>
        <p:spPr>
          <a:xfrm flipV="1">
            <a:off x="3609933" y="3443658"/>
            <a:ext cx="2161473" cy="827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4" idx="2"/>
          </p:cNvCxnSpPr>
          <p:nvPr/>
        </p:nvCxnSpPr>
        <p:spPr>
          <a:xfrm flipV="1">
            <a:off x="3609933" y="2090236"/>
            <a:ext cx="2161474" cy="2888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25" idx="2"/>
          </p:cNvCxnSpPr>
          <p:nvPr/>
        </p:nvCxnSpPr>
        <p:spPr>
          <a:xfrm flipV="1">
            <a:off x="3586018" y="2735879"/>
            <a:ext cx="2185388" cy="2397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26" idx="2"/>
          </p:cNvCxnSpPr>
          <p:nvPr/>
        </p:nvCxnSpPr>
        <p:spPr>
          <a:xfrm flipV="1">
            <a:off x="3633518" y="3443658"/>
            <a:ext cx="2137888" cy="1729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4" idx="6"/>
            <a:endCxn id="27" idx="2"/>
          </p:cNvCxnSpPr>
          <p:nvPr/>
        </p:nvCxnSpPr>
        <p:spPr>
          <a:xfrm>
            <a:off x="6175168" y="2090236"/>
            <a:ext cx="2064328" cy="604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5" idx="6"/>
            <a:endCxn id="27" idx="2"/>
          </p:cNvCxnSpPr>
          <p:nvPr/>
        </p:nvCxnSpPr>
        <p:spPr>
          <a:xfrm flipV="1">
            <a:off x="6175167" y="2694912"/>
            <a:ext cx="2064329" cy="40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26" idx="6"/>
            <a:endCxn id="27" idx="2"/>
          </p:cNvCxnSpPr>
          <p:nvPr/>
        </p:nvCxnSpPr>
        <p:spPr>
          <a:xfrm flipV="1">
            <a:off x="6175167" y="2694912"/>
            <a:ext cx="2064329" cy="748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837448" y="5695047"/>
            <a:ext cx="139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vectors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282861" y="3924189"/>
            <a:ext cx="13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Hidden layer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7891249" y="391296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38031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FDA8430-C3DE-B24C-B7DC-7D8154953C8B}"/>
              </a:ext>
            </a:extLst>
          </p:cNvPr>
          <p:cNvSpPr/>
          <p:nvPr/>
        </p:nvSpPr>
        <p:spPr>
          <a:xfrm>
            <a:off x="5771407" y="1864604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3BE15-8680-CA49-8D60-6DD515714F37}"/>
              </a:ext>
            </a:extLst>
          </p:cNvPr>
          <p:cNvSpPr/>
          <p:nvPr/>
        </p:nvSpPr>
        <p:spPr>
          <a:xfrm>
            <a:off x="1353786" y="4225635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8C7B7-3043-FA4A-AEEC-0B29D7BED2AE}"/>
              </a:ext>
            </a:extLst>
          </p:cNvPr>
          <p:cNvSpPr txBox="1"/>
          <p:nvPr/>
        </p:nvSpPr>
        <p:spPr>
          <a:xfrm>
            <a:off x="332509" y="789109"/>
            <a:ext cx="72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B52E27-4EEF-8F47-9DEB-8AC150734C71}"/>
              </a:ext>
            </a:extLst>
          </p:cNvPr>
          <p:cNvSpPr txBox="1"/>
          <p:nvPr/>
        </p:nvSpPr>
        <p:spPr>
          <a:xfrm>
            <a:off x="379083" y="4225635"/>
            <a:ext cx="60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BC6F39-C421-5349-AA48-C7F77D2B929E}"/>
              </a:ext>
            </a:extLst>
          </p:cNvPr>
          <p:cNvSpPr/>
          <p:nvPr/>
        </p:nvSpPr>
        <p:spPr>
          <a:xfrm>
            <a:off x="2966851" y="194146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0CC3E-6D60-A040-AACB-00C684CD7409}"/>
              </a:ext>
            </a:extLst>
          </p:cNvPr>
          <p:cNvSpPr txBox="1"/>
          <p:nvPr/>
        </p:nvSpPr>
        <p:spPr>
          <a:xfrm>
            <a:off x="2966851" y="276075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.012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E365A3-4DE4-6446-8EC4-5C5DE12CD7EC}"/>
              </a:ext>
            </a:extLst>
          </p:cNvPr>
          <p:cNvSpPr/>
          <p:nvPr/>
        </p:nvSpPr>
        <p:spPr>
          <a:xfrm>
            <a:off x="2966851" y="901925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BCFA30-6F1A-A94C-A2DE-172299805576}"/>
              </a:ext>
            </a:extLst>
          </p:cNvPr>
          <p:cNvSpPr txBox="1"/>
          <p:nvPr/>
        </p:nvSpPr>
        <p:spPr>
          <a:xfrm>
            <a:off x="2966851" y="983854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.001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C16384-4601-FB4F-9459-649DDE392E02}"/>
              </a:ext>
            </a:extLst>
          </p:cNvPr>
          <p:cNvSpPr/>
          <p:nvPr/>
        </p:nvSpPr>
        <p:spPr>
          <a:xfrm>
            <a:off x="2966851" y="1609704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CF2C9A-C9A5-C440-A41E-76380A561112}"/>
              </a:ext>
            </a:extLst>
          </p:cNvPr>
          <p:cNvSpPr txBox="1"/>
          <p:nvPr/>
        </p:nvSpPr>
        <p:spPr>
          <a:xfrm>
            <a:off x="2966851" y="1691633"/>
            <a:ext cx="75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-.097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133D4A-6A55-AD40-A980-96BE91A9907E}"/>
              </a:ext>
            </a:extLst>
          </p:cNvPr>
          <p:cNvSpPr/>
          <p:nvPr/>
        </p:nvSpPr>
        <p:spPr>
          <a:xfrm>
            <a:off x="2990436" y="3208133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D1BCD3-48A4-954C-B34A-C22B0D2BE87F}"/>
              </a:ext>
            </a:extLst>
          </p:cNvPr>
          <p:cNvSpPr txBox="1"/>
          <p:nvPr/>
        </p:nvSpPr>
        <p:spPr>
          <a:xfrm>
            <a:off x="2990436" y="3290062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.037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1953DF-4B71-A54B-A4B9-ABFAB3227243}"/>
              </a:ext>
            </a:extLst>
          </p:cNvPr>
          <p:cNvSpPr/>
          <p:nvPr/>
        </p:nvSpPr>
        <p:spPr>
          <a:xfrm>
            <a:off x="2990436" y="3973308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776F2B-87D5-C147-848C-D2CD46834A3E}"/>
              </a:ext>
            </a:extLst>
          </p:cNvPr>
          <p:cNvSpPr txBox="1"/>
          <p:nvPr/>
        </p:nvSpPr>
        <p:spPr>
          <a:xfrm>
            <a:off x="2990436" y="4055237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.034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D357C94-668B-804E-A5B0-EE75E0C850BF}"/>
              </a:ext>
            </a:extLst>
          </p:cNvPr>
          <p:cNvSpPr/>
          <p:nvPr/>
        </p:nvSpPr>
        <p:spPr>
          <a:xfrm>
            <a:off x="2990436" y="4806562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50537B-C532-804D-9CA9-BD53956F2671}"/>
              </a:ext>
            </a:extLst>
          </p:cNvPr>
          <p:cNvSpPr txBox="1"/>
          <p:nvPr/>
        </p:nvSpPr>
        <p:spPr>
          <a:xfrm>
            <a:off x="2990435" y="4888491"/>
            <a:ext cx="72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-.026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229941-5D6B-5043-9D3B-5C2659CBD6E0}"/>
              </a:ext>
            </a:extLst>
          </p:cNvPr>
          <p:cNvSpPr/>
          <p:nvPr/>
        </p:nvSpPr>
        <p:spPr>
          <a:xfrm>
            <a:off x="1506186" y="900544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A49976C-9B7B-3049-946F-08C67DF16CA3}"/>
              </a:ext>
            </a:extLst>
          </p:cNvPr>
          <p:cNvSpPr/>
          <p:nvPr/>
        </p:nvSpPr>
        <p:spPr>
          <a:xfrm>
            <a:off x="5771406" y="2510247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45EEB22-755C-E04D-A7A4-DC53529E33B3}"/>
              </a:ext>
            </a:extLst>
          </p:cNvPr>
          <p:cNvSpPr/>
          <p:nvPr/>
        </p:nvSpPr>
        <p:spPr>
          <a:xfrm>
            <a:off x="5771406" y="3218026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D9853A-A50B-CE4F-85C0-16F69574C210}"/>
              </a:ext>
            </a:extLst>
          </p:cNvPr>
          <p:cNvSpPr/>
          <p:nvPr/>
        </p:nvSpPr>
        <p:spPr>
          <a:xfrm>
            <a:off x="8239496" y="2469280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5227D7-416F-F549-93F5-EB35927C7E22}"/>
              </a:ext>
            </a:extLst>
          </p:cNvPr>
          <p:cNvSpPr txBox="1"/>
          <p:nvPr/>
        </p:nvSpPr>
        <p:spPr>
          <a:xfrm>
            <a:off x="8258215" y="303336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AF9610-BB0C-6148-861B-744985F2884B}"/>
              </a:ext>
            </a:extLst>
          </p:cNvPr>
          <p:cNvCxnSpPr>
            <a:stCxn id="20" idx="6"/>
            <a:endCxn id="8" idx="2"/>
          </p:cNvCxnSpPr>
          <p:nvPr/>
        </p:nvCxnSpPr>
        <p:spPr>
          <a:xfrm flipV="1">
            <a:off x="1909947" y="491628"/>
            <a:ext cx="1056904" cy="63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760520-B6CD-B840-8C12-A76205D647F9}"/>
              </a:ext>
            </a:extLst>
          </p:cNvPr>
          <p:cNvCxnSpPr>
            <a:stCxn id="20" idx="6"/>
            <a:endCxn id="11" idx="1"/>
          </p:cNvCxnSpPr>
          <p:nvPr/>
        </p:nvCxnSpPr>
        <p:spPr>
          <a:xfrm>
            <a:off x="1909947" y="1126176"/>
            <a:ext cx="1056904" cy="42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B8D35A-F4B8-FE44-9759-41F110CCAE5E}"/>
              </a:ext>
            </a:extLst>
          </p:cNvPr>
          <p:cNvCxnSpPr>
            <a:stCxn id="20" idx="6"/>
          </p:cNvCxnSpPr>
          <p:nvPr/>
        </p:nvCxnSpPr>
        <p:spPr>
          <a:xfrm>
            <a:off x="1909947" y="1126176"/>
            <a:ext cx="1056904" cy="676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1E5ECA6-6ADD-404C-979D-E7CD201AD565}"/>
              </a:ext>
            </a:extLst>
          </p:cNvPr>
          <p:cNvCxnSpPr>
            <a:stCxn id="5" idx="6"/>
            <a:endCxn id="15" idx="1"/>
          </p:cNvCxnSpPr>
          <p:nvPr/>
        </p:nvCxnSpPr>
        <p:spPr>
          <a:xfrm flipV="1">
            <a:off x="1757547" y="3474728"/>
            <a:ext cx="1232889" cy="976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ADB0343-08E9-C446-87BC-55EA3595E1DE}"/>
              </a:ext>
            </a:extLst>
          </p:cNvPr>
          <p:cNvCxnSpPr>
            <a:stCxn id="5" idx="6"/>
            <a:endCxn id="17" idx="1"/>
          </p:cNvCxnSpPr>
          <p:nvPr/>
        </p:nvCxnSpPr>
        <p:spPr>
          <a:xfrm flipV="1">
            <a:off x="1757547" y="4239903"/>
            <a:ext cx="1232889" cy="211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353D16-C67D-1D4C-BE03-6685412E916C}"/>
              </a:ext>
            </a:extLst>
          </p:cNvPr>
          <p:cNvCxnSpPr>
            <a:stCxn id="5" idx="6"/>
            <a:endCxn id="19" idx="1"/>
          </p:cNvCxnSpPr>
          <p:nvPr/>
        </p:nvCxnSpPr>
        <p:spPr>
          <a:xfrm>
            <a:off x="1757547" y="4451267"/>
            <a:ext cx="1232888" cy="621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26E6AA8-CEE1-9C4D-BE32-2A775CD71C89}"/>
              </a:ext>
            </a:extLst>
          </p:cNvPr>
          <p:cNvCxnSpPr>
            <a:stCxn id="8" idx="6"/>
            <a:endCxn id="4" idx="2"/>
          </p:cNvCxnSpPr>
          <p:nvPr/>
        </p:nvCxnSpPr>
        <p:spPr>
          <a:xfrm>
            <a:off x="3586348" y="491628"/>
            <a:ext cx="2185059" cy="1598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8D31346-32FD-F945-902B-B4B98BFC3D74}"/>
              </a:ext>
            </a:extLst>
          </p:cNvPr>
          <p:cNvCxnSpPr>
            <a:stCxn id="10" idx="6"/>
            <a:endCxn id="4" idx="2"/>
          </p:cNvCxnSpPr>
          <p:nvPr/>
        </p:nvCxnSpPr>
        <p:spPr>
          <a:xfrm>
            <a:off x="3586348" y="1199407"/>
            <a:ext cx="2185059" cy="890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A6E933B-B21C-DA4F-B75E-921D51E29927}"/>
              </a:ext>
            </a:extLst>
          </p:cNvPr>
          <p:cNvCxnSpPr>
            <a:endCxn id="4" idx="2"/>
          </p:cNvCxnSpPr>
          <p:nvPr/>
        </p:nvCxnSpPr>
        <p:spPr>
          <a:xfrm>
            <a:off x="3586348" y="1907186"/>
            <a:ext cx="2185059" cy="183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37B0F11-5D53-364C-9DD3-CC28DF0555D1}"/>
              </a:ext>
            </a:extLst>
          </p:cNvPr>
          <p:cNvCxnSpPr>
            <a:stCxn id="14" idx="6"/>
            <a:endCxn id="4" idx="2"/>
          </p:cNvCxnSpPr>
          <p:nvPr/>
        </p:nvCxnSpPr>
        <p:spPr>
          <a:xfrm flipV="1">
            <a:off x="3609933" y="2090236"/>
            <a:ext cx="2161474" cy="141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2E88FFE-7E42-D541-890C-37AD2E8B1BFC}"/>
              </a:ext>
            </a:extLst>
          </p:cNvPr>
          <p:cNvCxnSpPr>
            <a:stCxn id="16" idx="6"/>
            <a:endCxn id="4" idx="2"/>
          </p:cNvCxnSpPr>
          <p:nvPr/>
        </p:nvCxnSpPr>
        <p:spPr>
          <a:xfrm flipV="1">
            <a:off x="3609933" y="2090236"/>
            <a:ext cx="2161474" cy="2180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DAE495D-EE1E-454F-9BC8-42E623ED05C3}"/>
              </a:ext>
            </a:extLst>
          </p:cNvPr>
          <p:cNvCxnSpPr>
            <a:endCxn id="4" idx="2"/>
          </p:cNvCxnSpPr>
          <p:nvPr/>
        </p:nvCxnSpPr>
        <p:spPr>
          <a:xfrm flipV="1">
            <a:off x="3525653" y="2090236"/>
            <a:ext cx="2245754" cy="3013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0AA3D75-BF86-BF46-B022-901E80BA1742}"/>
              </a:ext>
            </a:extLst>
          </p:cNvPr>
          <p:cNvCxnSpPr>
            <a:stCxn id="8" idx="6"/>
            <a:endCxn id="21" idx="2"/>
          </p:cNvCxnSpPr>
          <p:nvPr/>
        </p:nvCxnSpPr>
        <p:spPr>
          <a:xfrm>
            <a:off x="3586348" y="491628"/>
            <a:ext cx="2185058" cy="2244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DCBD73-0F4D-6049-86F1-18A1730E7EBD}"/>
              </a:ext>
            </a:extLst>
          </p:cNvPr>
          <p:cNvCxnSpPr>
            <a:endCxn id="22" idx="2"/>
          </p:cNvCxnSpPr>
          <p:nvPr/>
        </p:nvCxnSpPr>
        <p:spPr>
          <a:xfrm>
            <a:off x="3586348" y="491628"/>
            <a:ext cx="2185058" cy="2952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E2203B-D230-1D4F-8E78-0B487321F9BD}"/>
              </a:ext>
            </a:extLst>
          </p:cNvPr>
          <p:cNvCxnSpPr>
            <a:stCxn id="10" idx="6"/>
            <a:endCxn id="21" idx="2"/>
          </p:cNvCxnSpPr>
          <p:nvPr/>
        </p:nvCxnSpPr>
        <p:spPr>
          <a:xfrm>
            <a:off x="3586348" y="1199407"/>
            <a:ext cx="2185058" cy="1536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BA7324B-962A-4A4A-9C94-0EAEB24E56C8}"/>
              </a:ext>
            </a:extLst>
          </p:cNvPr>
          <p:cNvCxnSpPr>
            <a:endCxn id="22" idx="2"/>
          </p:cNvCxnSpPr>
          <p:nvPr/>
        </p:nvCxnSpPr>
        <p:spPr>
          <a:xfrm>
            <a:off x="3598141" y="1922604"/>
            <a:ext cx="2173265" cy="1521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9C518E-3074-9542-93BF-97AE51EBEEBF}"/>
              </a:ext>
            </a:extLst>
          </p:cNvPr>
          <p:cNvCxnSpPr>
            <a:stCxn id="14" idx="6"/>
            <a:endCxn id="21" idx="2"/>
          </p:cNvCxnSpPr>
          <p:nvPr/>
        </p:nvCxnSpPr>
        <p:spPr>
          <a:xfrm flipV="1">
            <a:off x="3609933" y="2735879"/>
            <a:ext cx="2161473" cy="769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F075DA8-691C-5E45-B839-37323258DC6A}"/>
              </a:ext>
            </a:extLst>
          </p:cNvPr>
          <p:cNvCxnSpPr>
            <a:stCxn id="14" idx="6"/>
            <a:endCxn id="22" idx="2"/>
          </p:cNvCxnSpPr>
          <p:nvPr/>
        </p:nvCxnSpPr>
        <p:spPr>
          <a:xfrm flipV="1">
            <a:off x="3609933" y="3443658"/>
            <a:ext cx="2161473" cy="61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9A5486-7924-764C-A524-557FB083631D}"/>
              </a:ext>
            </a:extLst>
          </p:cNvPr>
          <p:cNvCxnSpPr>
            <a:stCxn id="16" idx="6"/>
            <a:endCxn id="21" idx="2"/>
          </p:cNvCxnSpPr>
          <p:nvPr/>
        </p:nvCxnSpPr>
        <p:spPr>
          <a:xfrm flipV="1">
            <a:off x="3609933" y="2735879"/>
            <a:ext cx="2161473" cy="1534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06C8C0-BA8E-EE40-BE6C-479E1C2A46F2}"/>
              </a:ext>
            </a:extLst>
          </p:cNvPr>
          <p:cNvCxnSpPr>
            <a:stCxn id="16" idx="6"/>
            <a:endCxn id="22" idx="2"/>
          </p:cNvCxnSpPr>
          <p:nvPr/>
        </p:nvCxnSpPr>
        <p:spPr>
          <a:xfrm flipV="1">
            <a:off x="3609933" y="3443658"/>
            <a:ext cx="2161473" cy="827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3DB8345-4675-FC42-928D-586D0C203A75}"/>
              </a:ext>
            </a:extLst>
          </p:cNvPr>
          <p:cNvCxnSpPr>
            <a:endCxn id="4" idx="2"/>
          </p:cNvCxnSpPr>
          <p:nvPr/>
        </p:nvCxnSpPr>
        <p:spPr>
          <a:xfrm flipV="1">
            <a:off x="3609933" y="2090236"/>
            <a:ext cx="2161474" cy="2888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BF919E0-B491-5B41-87F9-7429D079C179}"/>
              </a:ext>
            </a:extLst>
          </p:cNvPr>
          <p:cNvCxnSpPr>
            <a:endCxn id="21" idx="2"/>
          </p:cNvCxnSpPr>
          <p:nvPr/>
        </p:nvCxnSpPr>
        <p:spPr>
          <a:xfrm flipV="1">
            <a:off x="3586018" y="2735879"/>
            <a:ext cx="2185388" cy="2397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189C9BD-40BF-3544-9AC4-43183AE1D6FC}"/>
              </a:ext>
            </a:extLst>
          </p:cNvPr>
          <p:cNvCxnSpPr>
            <a:endCxn id="22" idx="2"/>
          </p:cNvCxnSpPr>
          <p:nvPr/>
        </p:nvCxnSpPr>
        <p:spPr>
          <a:xfrm flipV="1">
            <a:off x="3633518" y="3443658"/>
            <a:ext cx="2137888" cy="1729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E4CF34-852C-C443-89C1-FEA6881C485C}"/>
              </a:ext>
            </a:extLst>
          </p:cNvPr>
          <p:cNvCxnSpPr>
            <a:stCxn id="4" idx="6"/>
            <a:endCxn id="23" idx="2"/>
          </p:cNvCxnSpPr>
          <p:nvPr/>
        </p:nvCxnSpPr>
        <p:spPr>
          <a:xfrm>
            <a:off x="6175168" y="2090236"/>
            <a:ext cx="2064328" cy="604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69B6768-C6E6-D946-9CF9-A839AD0B31AE}"/>
              </a:ext>
            </a:extLst>
          </p:cNvPr>
          <p:cNvCxnSpPr>
            <a:stCxn id="21" idx="6"/>
            <a:endCxn id="23" idx="2"/>
          </p:cNvCxnSpPr>
          <p:nvPr/>
        </p:nvCxnSpPr>
        <p:spPr>
          <a:xfrm flipV="1">
            <a:off x="6175167" y="2694912"/>
            <a:ext cx="2064329" cy="40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330FAFF-6DBC-E240-A097-08F75A21355C}"/>
              </a:ext>
            </a:extLst>
          </p:cNvPr>
          <p:cNvCxnSpPr>
            <a:stCxn id="22" idx="6"/>
            <a:endCxn id="23" idx="2"/>
          </p:cNvCxnSpPr>
          <p:nvPr/>
        </p:nvCxnSpPr>
        <p:spPr>
          <a:xfrm flipV="1">
            <a:off x="6175167" y="2694912"/>
            <a:ext cx="2064329" cy="748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B2F3C79-D22D-9041-90D3-EECDCFE19799}"/>
              </a:ext>
            </a:extLst>
          </p:cNvPr>
          <p:cNvSpPr txBox="1"/>
          <p:nvPr/>
        </p:nvSpPr>
        <p:spPr>
          <a:xfrm>
            <a:off x="2837448" y="5695047"/>
            <a:ext cx="139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vectors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A927B8-2A15-7E48-9480-2CD18108A391}"/>
              </a:ext>
            </a:extLst>
          </p:cNvPr>
          <p:cNvSpPr txBox="1"/>
          <p:nvPr/>
        </p:nvSpPr>
        <p:spPr>
          <a:xfrm>
            <a:off x="5282861" y="3924189"/>
            <a:ext cx="13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Hidden layer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4EF6E4-D5B1-FC4A-A80C-1B5D69D8629B}"/>
              </a:ext>
            </a:extLst>
          </p:cNvPr>
          <p:cNvSpPr txBox="1"/>
          <p:nvPr/>
        </p:nvSpPr>
        <p:spPr>
          <a:xfrm>
            <a:off x="7869736" y="3525219"/>
            <a:ext cx="154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“green” and ”eggs” appear nearby?</a:t>
            </a:r>
          </a:p>
        </p:txBody>
      </p:sp>
    </p:spTree>
    <p:extLst>
      <p:ext uri="{BB962C8B-B14F-4D97-AF65-F5344CB8AC3E}">
        <p14:creationId xmlns:p14="http://schemas.microsoft.com/office/powerpoint/2010/main" val="137892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7CF2C9A-C9A5-C440-A41E-76380A561112}"/>
              </a:ext>
            </a:extLst>
          </p:cNvPr>
          <p:cNvSpPr txBox="1"/>
          <p:nvPr/>
        </p:nvSpPr>
        <p:spPr>
          <a:xfrm>
            <a:off x="2901537" y="2101092"/>
            <a:ext cx="75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-.097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3BE15-8680-CA49-8D60-6DD515714F37}"/>
              </a:ext>
            </a:extLst>
          </p:cNvPr>
          <p:cNvSpPr/>
          <p:nvPr/>
        </p:nvSpPr>
        <p:spPr>
          <a:xfrm>
            <a:off x="1353786" y="4604006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8C7B7-3043-FA4A-AEEC-0B29D7BED2AE}"/>
              </a:ext>
            </a:extLst>
          </p:cNvPr>
          <p:cNvSpPr txBox="1"/>
          <p:nvPr/>
        </p:nvSpPr>
        <p:spPr>
          <a:xfrm>
            <a:off x="332509" y="1167480"/>
            <a:ext cx="72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B52E27-4EEF-8F47-9DEB-8AC150734C71}"/>
              </a:ext>
            </a:extLst>
          </p:cNvPr>
          <p:cNvSpPr txBox="1"/>
          <p:nvPr/>
        </p:nvSpPr>
        <p:spPr>
          <a:xfrm>
            <a:off x="379083" y="4604006"/>
            <a:ext cx="60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BC6F39-C421-5349-AA48-C7F77D2B929E}"/>
              </a:ext>
            </a:extLst>
          </p:cNvPr>
          <p:cNvSpPr/>
          <p:nvPr/>
        </p:nvSpPr>
        <p:spPr>
          <a:xfrm>
            <a:off x="2966851" y="572517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0CC3E-6D60-A040-AACB-00C684CD7409}"/>
              </a:ext>
            </a:extLst>
          </p:cNvPr>
          <p:cNvSpPr txBox="1"/>
          <p:nvPr/>
        </p:nvSpPr>
        <p:spPr>
          <a:xfrm>
            <a:off x="2966851" y="654446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.012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E365A3-4DE4-6446-8EC4-5C5DE12CD7EC}"/>
              </a:ext>
            </a:extLst>
          </p:cNvPr>
          <p:cNvSpPr/>
          <p:nvPr/>
        </p:nvSpPr>
        <p:spPr>
          <a:xfrm>
            <a:off x="2966851" y="1280296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BCFA30-6F1A-A94C-A2DE-172299805576}"/>
              </a:ext>
            </a:extLst>
          </p:cNvPr>
          <p:cNvSpPr txBox="1"/>
          <p:nvPr/>
        </p:nvSpPr>
        <p:spPr>
          <a:xfrm>
            <a:off x="2966851" y="1362225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.001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C16384-4601-FB4F-9459-649DDE392E02}"/>
              </a:ext>
            </a:extLst>
          </p:cNvPr>
          <p:cNvSpPr/>
          <p:nvPr/>
        </p:nvSpPr>
        <p:spPr>
          <a:xfrm>
            <a:off x="2966851" y="1988075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133D4A-6A55-AD40-A980-96BE91A9907E}"/>
              </a:ext>
            </a:extLst>
          </p:cNvPr>
          <p:cNvSpPr/>
          <p:nvPr/>
        </p:nvSpPr>
        <p:spPr>
          <a:xfrm>
            <a:off x="2990436" y="3586504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D1BCD3-48A4-954C-B34A-C22B0D2BE87F}"/>
              </a:ext>
            </a:extLst>
          </p:cNvPr>
          <p:cNvSpPr txBox="1"/>
          <p:nvPr/>
        </p:nvSpPr>
        <p:spPr>
          <a:xfrm>
            <a:off x="2990436" y="3668433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.037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1953DF-4B71-A54B-A4B9-ABFAB3227243}"/>
              </a:ext>
            </a:extLst>
          </p:cNvPr>
          <p:cNvSpPr/>
          <p:nvPr/>
        </p:nvSpPr>
        <p:spPr>
          <a:xfrm>
            <a:off x="2990436" y="4351679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776F2B-87D5-C147-848C-D2CD46834A3E}"/>
              </a:ext>
            </a:extLst>
          </p:cNvPr>
          <p:cNvSpPr txBox="1"/>
          <p:nvPr/>
        </p:nvSpPr>
        <p:spPr>
          <a:xfrm>
            <a:off x="2990436" y="4433608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.034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D357C94-668B-804E-A5B0-EE75E0C850BF}"/>
              </a:ext>
            </a:extLst>
          </p:cNvPr>
          <p:cNvSpPr/>
          <p:nvPr/>
        </p:nvSpPr>
        <p:spPr>
          <a:xfrm>
            <a:off x="2990436" y="5184933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50537B-C532-804D-9CA9-BD53956F2671}"/>
              </a:ext>
            </a:extLst>
          </p:cNvPr>
          <p:cNvSpPr txBox="1"/>
          <p:nvPr/>
        </p:nvSpPr>
        <p:spPr>
          <a:xfrm>
            <a:off x="2990435" y="5266862"/>
            <a:ext cx="72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-.026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229941-5D6B-5043-9D3B-5C2659CBD6E0}"/>
              </a:ext>
            </a:extLst>
          </p:cNvPr>
          <p:cNvSpPr/>
          <p:nvPr/>
        </p:nvSpPr>
        <p:spPr>
          <a:xfrm>
            <a:off x="1506186" y="1278915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D9853A-A50B-CE4F-85C0-16F69574C210}"/>
              </a:ext>
            </a:extLst>
          </p:cNvPr>
          <p:cNvSpPr/>
          <p:nvPr/>
        </p:nvSpPr>
        <p:spPr>
          <a:xfrm>
            <a:off x="8901646" y="2847651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5227D7-416F-F549-93F5-EB35927C7E22}"/>
              </a:ext>
            </a:extLst>
          </p:cNvPr>
          <p:cNvSpPr txBox="1"/>
          <p:nvPr/>
        </p:nvSpPr>
        <p:spPr>
          <a:xfrm>
            <a:off x="8920365" y="341173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AF9610-BB0C-6148-861B-744985F2884B}"/>
              </a:ext>
            </a:extLst>
          </p:cNvPr>
          <p:cNvCxnSpPr>
            <a:stCxn id="20" idx="6"/>
            <a:endCxn id="8" idx="2"/>
          </p:cNvCxnSpPr>
          <p:nvPr/>
        </p:nvCxnSpPr>
        <p:spPr>
          <a:xfrm flipV="1">
            <a:off x="1909947" y="869999"/>
            <a:ext cx="1056904" cy="63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760520-B6CD-B840-8C12-A76205D647F9}"/>
              </a:ext>
            </a:extLst>
          </p:cNvPr>
          <p:cNvCxnSpPr>
            <a:stCxn id="20" idx="6"/>
            <a:endCxn id="11" idx="1"/>
          </p:cNvCxnSpPr>
          <p:nvPr/>
        </p:nvCxnSpPr>
        <p:spPr>
          <a:xfrm>
            <a:off x="1909947" y="1504547"/>
            <a:ext cx="1056904" cy="42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B8D35A-F4B8-FE44-9759-41F110CCAE5E}"/>
              </a:ext>
            </a:extLst>
          </p:cNvPr>
          <p:cNvCxnSpPr>
            <a:stCxn id="20" idx="6"/>
          </p:cNvCxnSpPr>
          <p:nvPr/>
        </p:nvCxnSpPr>
        <p:spPr>
          <a:xfrm>
            <a:off x="1909947" y="1504547"/>
            <a:ext cx="1056904" cy="676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1E5ECA6-6ADD-404C-979D-E7CD201AD565}"/>
              </a:ext>
            </a:extLst>
          </p:cNvPr>
          <p:cNvCxnSpPr>
            <a:stCxn id="5" idx="6"/>
            <a:endCxn id="15" idx="1"/>
          </p:cNvCxnSpPr>
          <p:nvPr/>
        </p:nvCxnSpPr>
        <p:spPr>
          <a:xfrm flipV="1">
            <a:off x="1757547" y="3853099"/>
            <a:ext cx="1232889" cy="976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ADB0343-08E9-C446-87BC-55EA3595E1DE}"/>
              </a:ext>
            </a:extLst>
          </p:cNvPr>
          <p:cNvCxnSpPr>
            <a:stCxn id="5" idx="6"/>
            <a:endCxn id="17" idx="1"/>
          </p:cNvCxnSpPr>
          <p:nvPr/>
        </p:nvCxnSpPr>
        <p:spPr>
          <a:xfrm flipV="1">
            <a:off x="1757547" y="4618274"/>
            <a:ext cx="1232889" cy="211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353D16-C67D-1D4C-BE03-6685412E916C}"/>
              </a:ext>
            </a:extLst>
          </p:cNvPr>
          <p:cNvCxnSpPr>
            <a:stCxn id="5" idx="6"/>
            <a:endCxn id="19" idx="1"/>
          </p:cNvCxnSpPr>
          <p:nvPr/>
        </p:nvCxnSpPr>
        <p:spPr>
          <a:xfrm>
            <a:off x="1757547" y="4829638"/>
            <a:ext cx="1232888" cy="621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0AA3D75-BF86-BF46-B022-901E80BA1742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3586348" y="869999"/>
            <a:ext cx="2185058" cy="2244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E2203B-D230-1D4F-8E78-0B487321F9BD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586348" y="1577778"/>
            <a:ext cx="2185058" cy="1536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9C518E-3074-9542-93BF-97AE51EBEEBF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3609933" y="3114250"/>
            <a:ext cx="2161473" cy="769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9A5486-7924-764C-A524-557FB083631D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3609933" y="3114250"/>
            <a:ext cx="2161473" cy="1534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69B6768-C6E6-D946-9CF9-A839AD0B31AE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8145517" y="3073283"/>
            <a:ext cx="7561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B2F3C79-D22D-9041-90D3-EECDCFE19799}"/>
              </a:ext>
            </a:extLst>
          </p:cNvPr>
          <p:cNvSpPr txBox="1"/>
          <p:nvPr/>
        </p:nvSpPr>
        <p:spPr>
          <a:xfrm>
            <a:off x="2653962" y="6146177"/>
            <a:ext cx="139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vectors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4EF6E4-D5B1-FC4A-A80C-1B5D69D8629B}"/>
              </a:ext>
            </a:extLst>
          </p:cNvPr>
          <p:cNvSpPr txBox="1"/>
          <p:nvPr/>
        </p:nvSpPr>
        <p:spPr>
          <a:xfrm>
            <a:off x="8521376" y="3903590"/>
            <a:ext cx="154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“green” and ”eggs” appear nearby?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67B583E-6E70-0B47-BA65-E0D84C43ADA6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716976" y="3114250"/>
            <a:ext cx="2054430" cy="2337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3A69BF4-6C21-214C-85A6-7AC535243F3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651663" y="2285758"/>
            <a:ext cx="2119743" cy="828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E0BCB19-CD64-4441-B556-0BA00BE9F0AD}"/>
              </a:ext>
            </a:extLst>
          </p:cNvPr>
          <p:cNvSpPr txBox="1"/>
          <p:nvPr/>
        </p:nvSpPr>
        <p:spPr>
          <a:xfrm>
            <a:off x="3043202" y="25841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A982E9-1233-4544-8429-D97E7DDD382B}"/>
              </a:ext>
            </a:extLst>
          </p:cNvPr>
          <p:cNvSpPr txBox="1"/>
          <p:nvPr/>
        </p:nvSpPr>
        <p:spPr>
          <a:xfrm>
            <a:off x="3031245" y="324008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w2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5EB912B-5B99-4445-BAE1-DA3351256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406" y="2658956"/>
            <a:ext cx="2213422" cy="83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51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FDA8430-C3DE-B24C-B7DC-7D8154953C8B}"/>
              </a:ext>
            </a:extLst>
          </p:cNvPr>
          <p:cNvSpPr/>
          <p:nvPr/>
        </p:nvSpPr>
        <p:spPr>
          <a:xfrm>
            <a:off x="5771407" y="1864604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3BE15-8680-CA49-8D60-6DD515714F37}"/>
              </a:ext>
            </a:extLst>
          </p:cNvPr>
          <p:cNvSpPr/>
          <p:nvPr/>
        </p:nvSpPr>
        <p:spPr>
          <a:xfrm>
            <a:off x="1353786" y="4225635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8C7B7-3043-FA4A-AEEC-0B29D7BED2AE}"/>
              </a:ext>
            </a:extLst>
          </p:cNvPr>
          <p:cNvSpPr txBox="1"/>
          <p:nvPr/>
        </p:nvSpPr>
        <p:spPr>
          <a:xfrm>
            <a:off x="332509" y="789109"/>
            <a:ext cx="72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B52E27-4EEF-8F47-9DEB-8AC150734C71}"/>
              </a:ext>
            </a:extLst>
          </p:cNvPr>
          <p:cNvSpPr txBox="1"/>
          <p:nvPr/>
        </p:nvSpPr>
        <p:spPr>
          <a:xfrm>
            <a:off x="379083" y="4225635"/>
            <a:ext cx="60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BC6F39-C421-5349-AA48-C7F77D2B929E}"/>
              </a:ext>
            </a:extLst>
          </p:cNvPr>
          <p:cNvSpPr/>
          <p:nvPr/>
        </p:nvSpPr>
        <p:spPr>
          <a:xfrm>
            <a:off x="2966851" y="194146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0CC3E-6D60-A040-AACB-00C684CD7409}"/>
              </a:ext>
            </a:extLst>
          </p:cNvPr>
          <p:cNvSpPr txBox="1"/>
          <p:nvPr/>
        </p:nvSpPr>
        <p:spPr>
          <a:xfrm>
            <a:off x="2966851" y="276075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.012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E365A3-4DE4-6446-8EC4-5C5DE12CD7EC}"/>
              </a:ext>
            </a:extLst>
          </p:cNvPr>
          <p:cNvSpPr/>
          <p:nvPr/>
        </p:nvSpPr>
        <p:spPr>
          <a:xfrm>
            <a:off x="2966851" y="901925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BCFA30-6F1A-A94C-A2DE-172299805576}"/>
              </a:ext>
            </a:extLst>
          </p:cNvPr>
          <p:cNvSpPr txBox="1"/>
          <p:nvPr/>
        </p:nvSpPr>
        <p:spPr>
          <a:xfrm>
            <a:off x="2966851" y="983854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.001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C16384-4601-FB4F-9459-649DDE392E02}"/>
              </a:ext>
            </a:extLst>
          </p:cNvPr>
          <p:cNvSpPr/>
          <p:nvPr/>
        </p:nvSpPr>
        <p:spPr>
          <a:xfrm>
            <a:off x="2966851" y="1609704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CF2C9A-C9A5-C440-A41E-76380A561112}"/>
              </a:ext>
            </a:extLst>
          </p:cNvPr>
          <p:cNvSpPr txBox="1"/>
          <p:nvPr/>
        </p:nvSpPr>
        <p:spPr>
          <a:xfrm>
            <a:off x="2966851" y="1691633"/>
            <a:ext cx="75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-.097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133D4A-6A55-AD40-A980-96BE91A9907E}"/>
              </a:ext>
            </a:extLst>
          </p:cNvPr>
          <p:cNvSpPr/>
          <p:nvPr/>
        </p:nvSpPr>
        <p:spPr>
          <a:xfrm>
            <a:off x="2990436" y="3208133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D1BCD3-48A4-954C-B34A-C22B0D2BE87F}"/>
              </a:ext>
            </a:extLst>
          </p:cNvPr>
          <p:cNvSpPr txBox="1"/>
          <p:nvPr/>
        </p:nvSpPr>
        <p:spPr>
          <a:xfrm>
            <a:off x="2990436" y="3290062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.037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1953DF-4B71-A54B-A4B9-ABFAB3227243}"/>
              </a:ext>
            </a:extLst>
          </p:cNvPr>
          <p:cNvSpPr/>
          <p:nvPr/>
        </p:nvSpPr>
        <p:spPr>
          <a:xfrm>
            <a:off x="2990436" y="3973308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776F2B-87D5-C147-848C-D2CD46834A3E}"/>
              </a:ext>
            </a:extLst>
          </p:cNvPr>
          <p:cNvSpPr txBox="1"/>
          <p:nvPr/>
        </p:nvSpPr>
        <p:spPr>
          <a:xfrm>
            <a:off x="2990436" y="4055237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.034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D357C94-668B-804E-A5B0-EE75E0C850BF}"/>
              </a:ext>
            </a:extLst>
          </p:cNvPr>
          <p:cNvSpPr/>
          <p:nvPr/>
        </p:nvSpPr>
        <p:spPr>
          <a:xfrm>
            <a:off x="2990436" y="4806562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50537B-C532-804D-9CA9-BD53956F2671}"/>
              </a:ext>
            </a:extLst>
          </p:cNvPr>
          <p:cNvSpPr txBox="1"/>
          <p:nvPr/>
        </p:nvSpPr>
        <p:spPr>
          <a:xfrm>
            <a:off x="2990435" y="4888491"/>
            <a:ext cx="72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-.026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229941-5D6B-5043-9D3B-5C2659CBD6E0}"/>
              </a:ext>
            </a:extLst>
          </p:cNvPr>
          <p:cNvSpPr/>
          <p:nvPr/>
        </p:nvSpPr>
        <p:spPr>
          <a:xfrm>
            <a:off x="1506186" y="900544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A49976C-9B7B-3049-946F-08C67DF16CA3}"/>
              </a:ext>
            </a:extLst>
          </p:cNvPr>
          <p:cNvSpPr/>
          <p:nvPr/>
        </p:nvSpPr>
        <p:spPr>
          <a:xfrm>
            <a:off x="5771406" y="2510247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45EEB22-755C-E04D-A7A4-DC53529E33B3}"/>
              </a:ext>
            </a:extLst>
          </p:cNvPr>
          <p:cNvSpPr/>
          <p:nvPr/>
        </p:nvSpPr>
        <p:spPr>
          <a:xfrm>
            <a:off x="5771406" y="3218026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D9853A-A50B-CE4F-85C0-16F69574C210}"/>
              </a:ext>
            </a:extLst>
          </p:cNvPr>
          <p:cNvSpPr/>
          <p:nvPr/>
        </p:nvSpPr>
        <p:spPr>
          <a:xfrm>
            <a:off x="8239496" y="2469280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5227D7-416F-F549-93F5-EB35927C7E22}"/>
              </a:ext>
            </a:extLst>
          </p:cNvPr>
          <p:cNvSpPr txBox="1"/>
          <p:nvPr/>
        </p:nvSpPr>
        <p:spPr>
          <a:xfrm>
            <a:off x="8258215" y="303336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AF9610-BB0C-6148-861B-744985F2884B}"/>
              </a:ext>
            </a:extLst>
          </p:cNvPr>
          <p:cNvCxnSpPr>
            <a:stCxn id="20" idx="6"/>
            <a:endCxn id="8" idx="2"/>
          </p:cNvCxnSpPr>
          <p:nvPr/>
        </p:nvCxnSpPr>
        <p:spPr>
          <a:xfrm flipV="1">
            <a:off x="1909947" y="491628"/>
            <a:ext cx="1056904" cy="63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760520-B6CD-B840-8C12-A76205D647F9}"/>
              </a:ext>
            </a:extLst>
          </p:cNvPr>
          <p:cNvCxnSpPr>
            <a:stCxn id="20" idx="6"/>
            <a:endCxn id="11" idx="1"/>
          </p:cNvCxnSpPr>
          <p:nvPr/>
        </p:nvCxnSpPr>
        <p:spPr>
          <a:xfrm>
            <a:off x="1909947" y="1126176"/>
            <a:ext cx="1056904" cy="42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B8D35A-F4B8-FE44-9759-41F110CCAE5E}"/>
              </a:ext>
            </a:extLst>
          </p:cNvPr>
          <p:cNvCxnSpPr>
            <a:stCxn id="20" idx="6"/>
          </p:cNvCxnSpPr>
          <p:nvPr/>
        </p:nvCxnSpPr>
        <p:spPr>
          <a:xfrm>
            <a:off x="1909947" y="1126176"/>
            <a:ext cx="1056904" cy="676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1E5ECA6-6ADD-404C-979D-E7CD201AD565}"/>
              </a:ext>
            </a:extLst>
          </p:cNvPr>
          <p:cNvCxnSpPr>
            <a:stCxn id="5" idx="6"/>
            <a:endCxn id="15" idx="1"/>
          </p:cNvCxnSpPr>
          <p:nvPr/>
        </p:nvCxnSpPr>
        <p:spPr>
          <a:xfrm flipV="1">
            <a:off x="1757547" y="3474728"/>
            <a:ext cx="1232889" cy="976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ADB0343-08E9-C446-87BC-55EA3595E1DE}"/>
              </a:ext>
            </a:extLst>
          </p:cNvPr>
          <p:cNvCxnSpPr>
            <a:stCxn id="5" idx="6"/>
            <a:endCxn id="17" idx="1"/>
          </p:cNvCxnSpPr>
          <p:nvPr/>
        </p:nvCxnSpPr>
        <p:spPr>
          <a:xfrm flipV="1">
            <a:off x="1757547" y="4239903"/>
            <a:ext cx="1232889" cy="211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353D16-C67D-1D4C-BE03-6685412E916C}"/>
              </a:ext>
            </a:extLst>
          </p:cNvPr>
          <p:cNvCxnSpPr>
            <a:stCxn id="5" idx="6"/>
            <a:endCxn id="19" idx="1"/>
          </p:cNvCxnSpPr>
          <p:nvPr/>
        </p:nvCxnSpPr>
        <p:spPr>
          <a:xfrm>
            <a:off x="1757547" y="4451267"/>
            <a:ext cx="1232888" cy="621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26E6AA8-CEE1-9C4D-BE32-2A775CD71C89}"/>
              </a:ext>
            </a:extLst>
          </p:cNvPr>
          <p:cNvCxnSpPr>
            <a:stCxn id="8" idx="6"/>
            <a:endCxn id="4" idx="2"/>
          </p:cNvCxnSpPr>
          <p:nvPr/>
        </p:nvCxnSpPr>
        <p:spPr>
          <a:xfrm>
            <a:off x="3586348" y="491628"/>
            <a:ext cx="2185059" cy="1598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8D31346-32FD-F945-902B-B4B98BFC3D74}"/>
              </a:ext>
            </a:extLst>
          </p:cNvPr>
          <p:cNvCxnSpPr>
            <a:stCxn id="10" idx="6"/>
            <a:endCxn id="4" idx="2"/>
          </p:cNvCxnSpPr>
          <p:nvPr/>
        </p:nvCxnSpPr>
        <p:spPr>
          <a:xfrm>
            <a:off x="3586348" y="1199407"/>
            <a:ext cx="2185059" cy="890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A6E933B-B21C-DA4F-B75E-921D51E29927}"/>
              </a:ext>
            </a:extLst>
          </p:cNvPr>
          <p:cNvCxnSpPr>
            <a:endCxn id="4" idx="2"/>
          </p:cNvCxnSpPr>
          <p:nvPr/>
        </p:nvCxnSpPr>
        <p:spPr>
          <a:xfrm>
            <a:off x="3586348" y="1907186"/>
            <a:ext cx="2185059" cy="183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37B0F11-5D53-364C-9DD3-CC28DF0555D1}"/>
              </a:ext>
            </a:extLst>
          </p:cNvPr>
          <p:cNvCxnSpPr>
            <a:stCxn id="14" idx="6"/>
            <a:endCxn id="4" idx="2"/>
          </p:cNvCxnSpPr>
          <p:nvPr/>
        </p:nvCxnSpPr>
        <p:spPr>
          <a:xfrm flipV="1">
            <a:off x="3609933" y="2090236"/>
            <a:ext cx="2161474" cy="141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2E88FFE-7E42-D541-890C-37AD2E8B1BFC}"/>
              </a:ext>
            </a:extLst>
          </p:cNvPr>
          <p:cNvCxnSpPr>
            <a:stCxn id="16" idx="6"/>
            <a:endCxn id="4" idx="2"/>
          </p:cNvCxnSpPr>
          <p:nvPr/>
        </p:nvCxnSpPr>
        <p:spPr>
          <a:xfrm flipV="1">
            <a:off x="3609933" y="2090236"/>
            <a:ext cx="2161474" cy="2180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DAE495D-EE1E-454F-9BC8-42E623ED05C3}"/>
              </a:ext>
            </a:extLst>
          </p:cNvPr>
          <p:cNvCxnSpPr>
            <a:endCxn id="4" idx="2"/>
          </p:cNvCxnSpPr>
          <p:nvPr/>
        </p:nvCxnSpPr>
        <p:spPr>
          <a:xfrm flipV="1">
            <a:off x="3525653" y="2090236"/>
            <a:ext cx="2245754" cy="3013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0AA3D75-BF86-BF46-B022-901E80BA1742}"/>
              </a:ext>
            </a:extLst>
          </p:cNvPr>
          <p:cNvCxnSpPr>
            <a:stCxn id="8" idx="6"/>
            <a:endCxn id="21" idx="2"/>
          </p:cNvCxnSpPr>
          <p:nvPr/>
        </p:nvCxnSpPr>
        <p:spPr>
          <a:xfrm>
            <a:off x="3586348" y="491628"/>
            <a:ext cx="2185058" cy="2244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DCBD73-0F4D-6049-86F1-18A1730E7EBD}"/>
              </a:ext>
            </a:extLst>
          </p:cNvPr>
          <p:cNvCxnSpPr>
            <a:endCxn id="22" idx="2"/>
          </p:cNvCxnSpPr>
          <p:nvPr/>
        </p:nvCxnSpPr>
        <p:spPr>
          <a:xfrm>
            <a:off x="3586348" y="491628"/>
            <a:ext cx="2185058" cy="2952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E2203B-D230-1D4F-8E78-0B487321F9BD}"/>
              </a:ext>
            </a:extLst>
          </p:cNvPr>
          <p:cNvCxnSpPr>
            <a:stCxn id="10" idx="6"/>
            <a:endCxn id="21" idx="2"/>
          </p:cNvCxnSpPr>
          <p:nvPr/>
        </p:nvCxnSpPr>
        <p:spPr>
          <a:xfrm>
            <a:off x="3586348" y="1199407"/>
            <a:ext cx="2185058" cy="1536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BA7324B-962A-4A4A-9C94-0EAEB24E56C8}"/>
              </a:ext>
            </a:extLst>
          </p:cNvPr>
          <p:cNvCxnSpPr>
            <a:endCxn id="22" idx="2"/>
          </p:cNvCxnSpPr>
          <p:nvPr/>
        </p:nvCxnSpPr>
        <p:spPr>
          <a:xfrm>
            <a:off x="3598141" y="1922604"/>
            <a:ext cx="2173265" cy="1521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9C518E-3074-9542-93BF-97AE51EBEEBF}"/>
              </a:ext>
            </a:extLst>
          </p:cNvPr>
          <p:cNvCxnSpPr>
            <a:stCxn id="14" idx="6"/>
            <a:endCxn id="21" idx="2"/>
          </p:cNvCxnSpPr>
          <p:nvPr/>
        </p:nvCxnSpPr>
        <p:spPr>
          <a:xfrm flipV="1">
            <a:off x="3609933" y="2735879"/>
            <a:ext cx="2161473" cy="769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F075DA8-691C-5E45-B839-37323258DC6A}"/>
              </a:ext>
            </a:extLst>
          </p:cNvPr>
          <p:cNvCxnSpPr>
            <a:stCxn id="14" idx="6"/>
            <a:endCxn id="22" idx="2"/>
          </p:cNvCxnSpPr>
          <p:nvPr/>
        </p:nvCxnSpPr>
        <p:spPr>
          <a:xfrm flipV="1">
            <a:off x="3609933" y="3443658"/>
            <a:ext cx="2161473" cy="61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9A5486-7924-764C-A524-557FB083631D}"/>
              </a:ext>
            </a:extLst>
          </p:cNvPr>
          <p:cNvCxnSpPr>
            <a:stCxn id="16" idx="6"/>
            <a:endCxn id="21" idx="2"/>
          </p:cNvCxnSpPr>
          <p:nvPr/>
        </p:nvCxnSpPr>
        <p:spPr>
          <a:xfrm flipV="1">
            <a:off x="3609933" y="2735879"/>
            <a:ext cx="2161473" cy="1534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06C8C0-BA8E-EE40-BE6C-479E1C2A46F2}"/>
              </a:ext>
            </a:extLst>
          </p:cNvPr>
          <p:cNvCxnSpPr>
            <a:stCxn id="16" idx="6"/>
            <a:endCxn id="22" idx="2"/>
          </p:cNvCxnSpPr>
          <p:nvPr/>
        </p:nvCxnSpPr>
        <p:spPr>
          <a:xfrm flipV="1">
            <a:off x="3609933" y="3443658"/>
            <a:ext cx="2161473" cy="827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3DB8345-4675-FC42-928D-586D0C203A75}"/>
              </a:ext>
            </a:extLst>
          </p:cNvPr>
          <p:cNvCxnSpPr>
            <a:endCxn id="4" idx="2"/>
          </p:cNvCxnSpPr>
          <p:nvPr/>
        </p:nvCxnSpPr>
        <p:spPr>
          <a:xfrm flipV="1">
            <a:off x="3609933" y="2090236"/>
            <a:ext cx="2161474" cy="2888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BF919E0-B491-5B41-87F9-7429D079C179}"/>
              </a:ext>
            </a:extLst>
          </p:cNvPr>
          <p:cNvCxnSpPr>
            <a:endCxn id="21" idx="2"/>
          </p:cNvCxnSpPr>
          <p:nvPr/>
        </p:nvCxnSpPr>
        <p:spPr>
          <a:xfrm flipV="1">
            <a:off x="3586018" y="2735879"/>
            <a:ext cx="2185388" cy="2397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189C9BD-40BF-3544-9AC4-43183AE1D6FC}"/>
              </a:ext>
            </a:extLst>
          </p:cNvPr>
          <p:cNvCxnSpPr>
            <a:endCxn id="22" idx="2"/>
          </p:cNvCxnSpPr>
          <p:nvPr/>
        </p:nvCxnSpPr>
        <p:spPr>
          <a:xfrm flipV="1">
            <a:off x="3633518" y="3443658"/>
            <a:ext cx="2137888" cy="1729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E4CF34-852C-C443-89C1-FEA6881C485C}"/>
              </a:ext>
            </a:extLst>
          </p:cNvPr>
          <p:cNvCxnSpPr>
            <a:stCxn id="4" idx="6"/>
            <a:endCxn id="23" idx="2"/>
          </p:cNvCxnSpPr>
          <p:nvPr/>
        </p:nvCxnSpPr>
        <p:spPr>
          <a:xfrm>
            <a:off x="6175168" y="2090236"/>
            <a:ext cx="2064328" cy="604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69B6768-C6E6-D946-9CF9-A839AD0B31AE}"/>
              </a:ext>
            </a:extLst>
          </p:cNvPr>
          <p:cNvCxnSpPr>
            <a:stCxn id="21" idx="6"/>
            <a:endCxn id="23" idx="2"/>
          </p:cNvCxnSpPr>
          <p:nvPr/>
        </p:nvCxnSpPr>
        <p:spPr>
          <a:xfrm flipV="1">
            <a:off x="6175167" y="2694912"/>
            <a:ext cx="2064329" cy="40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330FAFF-6DBC-E240-A097-08F75A21355C}"/>
              </a:ext>
            </a:extLst>
          </p:cNvPr>
          <p:cNvCxnSpPr>
            <a:stCxn id="22" idx="6"/>
            <a:endCxn id="23" idx="2"/>
          </p:cNvCxnSpPr>
          <p:nvPr/>
        </p:nvCxnSpPr>
        <p:spPr>
          <a:xfrm flipV="1">
            <a:off x="6175167" y="2694912"/>
            <a:ext cx="2064329" cy="748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B2F3C79-D22D-9041-90D3-EECDCFE19799}"/>
              </a:ext>
            </a:extLst>
          </p:cNvPr>
          <p:cNvSpPr txBox="1"/>
          <p:nvPr/>
        </p:nvSpPr>
        <p:spPr>
          <a:xfrm>
            <a:off x="2837448" y="5695047"/>
            <a:ext cx="139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vectors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A927B8-2A15-7E48-9480-2CD18108A391}"/>
              </a:ext>
            </a:extLst>
          </p:cNvPr>
          <p:cNvSpPr txBox="1"/>
          <p:nvPr/>
        </p:nvSpPr>
        <p:spPr>
          <a:xfrm>
            <a:off x="5282861" y="3924189"/>
            <a:ext cx="13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Hidden layer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4EF6E4-D5B1-FC4A-A80C-1B5D69D8629B}"/>
              </a:ext>
            </a:extLst>
          </p:cNvPr>
          <p:cNvSpPr txBox="1"/>
          <p:nvPr/>
        </p:nvSpPr>
        <p:spPr>
          <a:xfrm>
            <a:off x="7869736" y="3525219"/>
            <a:ext cx="154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“green” and ”eggs” appear nearby?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0455277-BC51-B647-A0C0-01C0CBA115E2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757547" y="505467"/>
            <a:ext cx="1197346" cy="394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027F4CC-A31B-8146-B22A-AB7ECCD9B2FA}"/>
              </a:ext>
            </a:extLst>
          </p:cNvPr>
          <p:cNvCxnSpPr>
            <a:cxnSpLocks/>
            <a:stCxn id="5" idx="6"/>
            <a:endCxn id="11" idx="1"/>
          </p:cNvCxnSpPr>
          <p:nvPr/>
        </p:nvCxnSpPr>
        <p:spPr>
          <a:xfrm flipV="1">
            <a:off x="1757547" y="1168520"/>
            <a:ext cx="1209304" cy="3282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425338E-ECA3-E04F-9471-15635A119FA2}"/>
              </a:ext>
            </a:extLst>
          </p:cNvPr>
          <p:cNvCxnSpPr>
            <a:cxnSpLocks/>
            <a:stCxn id="5" idx="6"/>
            <a:endCxn id="13" idx="1"/>
          </p:cNvCxnSpPr>
          <p:nvPr/>
        </p:nvCxnSpPr>
        <p:spPr>
          <a:xfrm flipV="1">
            <a:off x="1757547" y="1876299"/>
            <a:ext cx="1209304" cy="2574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293D5F-BA1E-4448-9BB6-0C81E2CEDBEB}"/>
              </a:ext>
            </a:extLst>
          </p:cNvPr>
          <p:cNvCxnSpPr>
            <a:cxnSpLocks/>
            <a:stCxn id="20" idx="6"/>
            <a:endCxn id="15" idx="1"/>
          </p:cNvCxnSpPr>
          <p:nvPr/>
        </p:nvCxnSpPr>
        <p:spPr>
          <a:xfrm>
            <a:off x="1909947" y="1126176"/>
            <a:ext cx="1080489" cy="2348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0617B65-4813-D549-89DF-57144E638566}"/>
              </a:ext>
            </a:extLst>
          </p:cNvPr>
          <p:cNvCxnSpPr>
            <a:cxnSpLocks/>
            <a:stCxn id="20" idx="6"/>
            <a:endCxn id="17" idx="1"/>
          </p:cNvCxnSpPr>
          <p:nvPr/>
        </p:nvCxnSpPr>
        <p:spPr>
          <a:xfrm>
            <a:off x="1909947" y="1126176"/>
            <a:ext cx="1080489" cy="3113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004699B-A282-234F-93CE-43D36213AACE}"/>
              </a:ext>
            </a:extLst>
          </p:cNvPr>
          <p:cNvCxnSpPr>
            <a:cxnSpLocks/>
            <a:stCxn id="20" idx="6"/>
            <a:endCxn id="19" idx="1"/>
          </p:cNvCxnSpPr>
          <p:nvPr/>
        </p:nvCxnSpPr>
        <p:spPr>
          <a:xfrm>
            <a:off x="1909947" y="1126176"/>
            <a:ext cx="1080488" cy="3946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42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FDA8430-C3DE-B24C-B7DC-7D8154953C8B}"/>
              </a:ext>
            </a:extLst>
          </p:cNvPr>
          <p:cNvSpPr/>
          <p:nvPr/>
        </p:nvSpPr>
        <p:spPr>
          <a:xfrm>
            <a:off x="5771407" y="1864604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3BE15-8680-CA49-8D60-6DD515714F37}"/>
              </a:ext>
            </a:extLst>
          </p:cNvPr>
          <p:cNvSpPr/>
          <p:nvPr/>
        </p:nvSpPr>
        <p:spPr>
          <a:xfrm>
            <a:off x="1353786" y="4225635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8C7B7-3043-FA4A-AEEC-0B29D7BED2AE}"/>
              </a:ext>
            </a:extLst>
          </p:cNvPr>
          <p:cNvSpPr txBox="1"/>
          <p:nvPr/>
        </p:nvSpPr>
        <p:spPr>
          <a:xfrm>
            <a:off x="332509" y="789109"/>
            <a:ext cx="72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B52E27-4EEF-8F47-9DEB-8AC150734C71}"/>
              </a:ext>
            </a:extLst>
          </p:cNvPr>
          <p:cNvSpPr txBox="1"/>
          <p:nvPr/>
        </p:nvSpPr>
        <p:spPr>
          <a:xfrm>
            <a:off x="379083" y="4225635"/>
            <a:ext cx="60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BC6F39-C421-5349-AA48-C7F77D2B929E}"/>
              </a:ext>
            </a:extLst>
          </p:cNvPr>
          <p:cNvSpPr/>
          <p:nvPr/>
        </p:nvSpPr>
        <p:spPr>
          <a:xfrm>
            <a:off x="2966851" y="194146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0CC3E-6D60-A040-AACB-00C684CD7409}"/>
              </a:ext>
            </a:extLst>
          </p:cNvPr>
          <p:cNvSpPr txBox="1"/>
          <p:nvPr/>
        </p:nvSpPr>
        <p:spPr>
          <a:xfrm>
            <a:off x="2966851" y="276075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.012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E365A3-4DE4-6446-8EC4-5C5DE12CD7EC}"/>
              </a:ext>
            </a:extLst>
          </p:cNvPr>
          <p:cNvSpPr/>
          <p:nvPr/>
        </p:nvSpPr>
        <p:spPr>
          <a:xfrm>
            <a:off x="2966851" y="901925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BCFA30-6F1A-A94C-A2DE-172299805576}"/>
              </a:ext>
            </a:extLst>
          </p:cNvPr>
          <p:cNvSpPr txBox="1"/>
          <p:nvPr/>
        </p:nvSpPr>
        <p:spPr>
          <a:xfrm>
            <a:off x="2966851" y="983854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.001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C16384-4601-FB4F-9459-649DDE392E02}"/>
              </a:ext>
            </a:extLst>
          </p:cNvPr>
          <p:cNvSpPr/>
          <p:nvPr/>
        </p:nvSpPr>
        <p:spPr>
          <a:xfrm>
            <a:off x="2966851" y="1609704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CF2C9A-C9A5-C440-A41E-76380A561112}"/>
              </a:ext>
            </a:extLst>
          </p:cNvPr>
          <p:cNvSpPr txBox="1"/>
          <p:nvPr/>
        </p:nvSpPr>
        <p:spPr>
          <a:xfrm>
            <a:off x="2966851" y="1691633"/>
            <a:ext cx="75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-.097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133D4A-6A55-AD40-A980-96BE91A9907E}"/>
              </a:ext>
            </a:extLst>
          </p:cNvPr>
          <p:cNvSpPr/>
          <p:nvPr/>
        </p:nvSpPr>
        <p:spPr>
          <a:xfrm>
            <a:off x="2990436" y="3208133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D1BCD3-48A4-954C-B34A-C22B0D2BE87F}"/>
              </a:ext>
            </a:extLst>
          </p:cNvPr>
          <p:cNvSpPr txBox="1"/>
          <p:nvPr/>
        </p:nvSpPr>
        <p:spPr>
          <a:xfrm>
            <a:off x="2990436" y="3290062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.037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1953DF-4B71-A54B-A4B9-ABFAB3227243}"/>
              </a:ext>
            </a:extLst>
          </p:cNvPr>
          <p:cNvSpPr/>
          <p:nvPr/>
        </p:nvSpPr>
        <p:spPr>
          <a:xfrm>
            <a:off x="2990436" y="3973308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776F2B-87D5-C147-848C-D2CD46834A3E}"/>
              </a:ext>
            </a:extLst>
          </p:cNvPr>
          <p:cNvSpPr txBox="1"/>
          <p:nvPr/>
        </p:nvSpPr>
        <p:spPr>
          <a:xfrm>
            <a:off x="2990436" y="4055237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.034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D357C94-668B-804E-A5B0-EE75E0C850BF}"/>
              </a:ext>
            </a:extLst>
          </p:cNvPr>
          <p:cNvSpPr/>
          <p:nvPr/>
        </p:nvSpPr>
        <p:spPr>
          <a:xfrm>
            <a:off x="2990436" y="4806562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50537B-C532-804D-9CA9-BD53956F2671}"/>
              </a:ext>
            </a:extLst>
          </p:cNvPr>
          <p:cNvSpPr txBox="1"/>
          <p:nvPr/>
        </p:nvSpPr>
        <p:spPr>
          <a:xfrm>
            <a:off x="2990435" y="4888491"/>
            <a:ext cx="72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-.026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229941-5D6B-5043-9D3B-5C2659CBD6E0}"/>
              </a:ext>
            </a:extLst>
          </p:cNvPr>
          <p:cNvSpPr/>
          <p:nvPr/>
        </p:nvSpPr>
        <p:spPr>
          <a:xfrm>
            <a:off x="1506186" y="900544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A49976C-9B7B-3049-946F-08C67DF16CA3}"/>
              </a:ext>
            </a:extLst>
          </p:cNvPr>
          <p:cNvSpPr/>
          <p:nvPr/>
        </p:nvSpPr>
        <p:spPr>
          <a:xfrm>
            <a:off x="5771406" y="2510247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45EEB22-755C-E04D-A7A4-DC53529E33B3}"/>
              </a:ext>
            </a:extLst>
          </p:cNvPr>
          <p:cNvSpPr/>
          <p:nvPr/>
        </p:nvSpPr>
        <p:spPr>
          <a:xfrm>
            <a:off x="5771406" y="3218026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D9853A-A50B-CE4F-85C0-16F69574C210}"/>
              </a:ext>
            </a:extLst>
          </p:cNvPr>
          <p:cNvSpPr/>
          <p:nvPr/>
        </p:nvSpPr>
        <p:spPr>
          <a:xfrm>
            <a:off x="8239496" y="2469280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AF9610-BB0C-6148-861B-744985F2884B}"/>
              </a:ext>
            </a:extLst>
          </p:cNvPr>
          <p:cNvCxnSpPr>
            <a:stCxn id="20" idx="6"/>
            <a:endCxn id="8" idx="2"/>
          </p:cNvCxnSpPr>
          <p:nvPr/>
        </p:nvCxnSpPr>
        <p:spPr>
          <a:xfrm flipV="1">
            <a:off x="1909947" y="491628"/>
            <a:ext cx="1056904" cy="63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760520-B6CD-B840-8C12-A76205D647F9}"/>
              </a:ext>
            </a:extLst>
          </p:cNvPr>
          <p:cNvCxnSpPr>
            <a:stCxn id="20" idx="6"/>
            <a:endCxn id="11" idx="1"/>
          </p:cNvCxnSpPr>
          <p:nvPr/>
        </p:nvCxnSpPr>
        <p:spPr>
          <a:xfrm>
            <a:off x="1909947" y="1126176"/>
            <a:ext cx="1056904" cy="42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B8D35A-F4B8-FE44-9759-41F110CCAE5E}"/>
              </a:ext>
            </a:extLst>
          </p:cNvPr>
          <p:cNvCxnSpPr>
            <a:stCxn id="20" idx="6"/>
          </p:cNvCxnSpPr>
          <p:nvPr/>
        </p:nvCxnSpPr>
        <p:spPr>
          <a:xfrm>
            <a:off x="1909947" y="1126176"/>
            <a:ext cx="1056904" cy="676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1E5ECA6-6ADD-404C-979D-E7CD201AD565}"/>
              </a:ext>
            </a:extLst>
          </p:cNvPr>
          <p:cNvCxnSpPr>
            <a:stCxn id="5" idx="6"/>
            <a:endCxn id="15" idx="1"/>
          </p:cNvCxnSpPr>
          <p:nvPr/>
        </p:nvCxnSpPr>
        <p:spPr>
          <a:xfrm flipV="1">
            <a:off x="1757547" y="3474728"/>
            <a:ext cx="1232889" cy="976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ADB0343-08E9-C446-87BC-55EA3595E1DE}"/>
              </a:ext>
            </a:extLst>
          </p:cNvPr>
          <p:cNvCxnSpPr>
            <a:stCxn id="5" idx="6"/>
            <a:endCxn id="17" idx="1"/>
          </p:cNvCxnSpPr>
          <p:nvPr/>
        </p:nvCxnSpPr>
        <p:spPr>
          <a:xfrm flipV="1">
            <a:off x="1757547" y="4239903"/>
            <a:ext cx="1232889" cy="211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353D16-C67D-1D4C-BE03-6685412E916C}"/>
              </a:ext>
            </a:extLst>
          </p:cNvPr>
          <p:cNvCxnSpPr>
            <a:stCxn id="5" idx="6"/>
            <a:endCxn id="19" idx="1"/>
          </p:cNvCxnSpPr>
          <p:nvPr/>
        </p:nvCxnSpPr>
        <p:spPr>
          <a:xfrm>
            <a:off x="1757547" y="4451267"/>
            <a:ext cx="1232888" cy="621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26E6AA8-CEE1-9C4D-BE32-2A775CD71C89}"/>
              </a:ext>
            </a:extLst>
          </p:cNvPr>
          <p:cNvCxnSpPr>
            <a:stCxn id="8" idx="6"/>
            <a:endCxn id="4" idx="2"/>
          </p:cNvCxnSpPr>
          <p:nvPr/>
        </p:nvCxnSpPr>
        <p:spPr>
          <a:xfrm>
            <a:off x="3586348" y="491628"/>
            <a:ext cx="2185059" cy="1598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8D31346-32FD-F945-902B-B4B98BFC3D74}"/>
              </a:ext>
            </a:extLst>
          </p:cNvPr>
          <p:cNvCxnSpPr>
            <a:stCxn id="10" idx="6"/>
            <a:endCxn id="4" idx="2"/>
          </p:cNvCxnSpPr>
          <p:nvPr/>
        </p:nvCxnSpPr>
        <p:spPr>
          <a:xfrm>
            <a:off x="3586348" y="1199407"/>
            <a:ext cx="2185059" cy="890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A6E933B-B21C-DA4F-B75E-921D51E29927}"/>
              </a:ext>
            </a:extLst>
          </p:cNvPr>
          <p:cNvCxnSpPr>
            <a:endCxn id="4" idx="2"/>
          </p:cNvCxnSpPr>
          <p:nvPr/>
        </p:nvCxnSpPr>
        <p:spPr>
          <a:xfrm>
            <a:off x="3586348" y="1907186"/>
            <a:ext cx="2185059" cy="183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37B0F11-5D53-364C-9DD3-CC28DF0555D1}"/>
              </a:ext>
            </a:extLst>
          </p:cNvPr>
          <p:cNvCxnSpPr>
            <a:stCxn id="14" idx="6"/>
            <a:endCxn id="4" idx="2"/>
          </p:cNvCxnSpPr>
          <p:nvPr/>
        </p:nvCxnSpPr>
        <p:spPr>
          <a:xfrm flipV="1">
            <a:off x="3609933" y="2090236"/>
            <a:ext cx="2161474" cy="141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2E88FFE-7E42-D541-890C-37AD2E8B1BFC}"/>
              </a:ext>
            </a:extLst>
          </p:cNvPr>
          <p:cNvCxnSpPr>
            <a:stCxn id="16" idx="6"/>
            <a:endCxn id="4" idx="2"/>
          </p:cNvCxnSpPr>
          <p:nvPr/>
        </p:nvCxnSpPr>
        <p:spPr>
          <a:xfrm flipV="1">
            <a:off x="3609933" y="2090236"/>
            <a:ext cx="2161474" cy="2180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DAE495D-EE1E-454F-9BC8-42E623ED05C3}"/>
              </a:ext>
            </a:extLst>
          </p:cNvPr>
          <p:cNvCxnSpPr>
            <a:endCxn id="4" idx="2"/>
          </p:cNvCxnSpPr>
          <p:nvPr/>
        </p:nvCxnSpPr>
        <p:spPr>
          <a:xfrm flipV="1">
            <a:off x="3525653" y="2090236"/>
            <a:ext cx="2245754" cy="3013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0AA3D75-BF86-BF46-B022-901E80BA1742}"/>
              </a:ext>
            </a:extLst>
          </p:cNvPr>
          <p:cNvCxnSpPr>
            <a:stCxn id="8" idx="6"/>
            <a:endCxn id="21" idx="2"/>
          </p:cNvCxnSpPr>
          <p:nvPr/>
        </p:nvCxnSpPr>
        <p:spPr>
          <a:xfrm>
            <a:off x="3586348" y="491628"/>
            <a:ext cx="2185058" cy="2244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DCBD73-0F4D-6049-86F1-18A1730E7EBD}"/>
              </a:ext>
            </a:extLst>
          </p:cNvPr>
          <p:cNvCxnSpPr>
            <a:endCxn id="22" idx="2"/>
          </p:cNvCxnSpPr>
          <p:nvPr/>
        </p:nvCxnSpPr>
        <p:spPr>
          <a:xfrm>
            <a:off x="3586348" y="491628"/>
            <a:ext cx="2185058" cy="2952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E2203B-D230-1D4F-8E78-0B487321F9BD}"/>
              </a:ext>
            </a:extLst>
          </p:cNvPr>
          <p:cNvCxnSpPr>
            <a:stCxn id="10" idx="6"/>
            <a:endCxn id="21" idx="2"/>
          </p:cNvCxnSpPr>
          <p:nvPr/>
        </p:nvCxnSpPr>
        <p:spPr>
          <a:xfrm>
            <a:off x="3586348" y="1199407"/>
            <a:ext cx="2185058" cy="1536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BA7324B-962A-4A4A-9C94-0EAEB24E56C8}"/>
              </a:ext>
            </a:extLst>
          </p:cNvPr>
          <p:cNvCxnSpPr>
            <a:endCxn id="22" idx="2"/>
          </p:cNvCxnSpPr>
          <p:nvPr/>
        </p:nvCxnSpPr>
        <p:spPr>
          <a:xfrm>
            <a:off x="3598141" y="1922604"/>
            <a:ext cx="2173265" cy="1521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9C518E-3074-9542-93BF-97AE51EBEEBF}"/>
              </a:ext>
            </a:extLst>
          </p:cNvPr>
          <p:cNvCxnSpPr>
            <a:stCxn id="14" idx="6"/>
            <a:endCxn id="21" idx="2"/>
          </p:cNvCxnSpPr>
          <p:nvPr/>
        </p:nvCxnSpPr>
        <p:spPr>
          <a:xfrm flipV="1">
            <a:off x="3609933" y="2735879"/>
            <a:ext cx="2161473" cy="769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F075DA8-691C-5E45-B839-37323258DC6A}"/>
              </a:ext>
            </a:extLst>
          </p:cNvPr>
          <p:cNvCxnSpPr>
            <a:stCxn id="14" idx="6"/>
            <a:endCxn id="22" idx="2"/>
          </p:cNvCxnSpPr>
          <p:nvPr/>
        </p:nvCxnSpPr>
        <p:spPr>
          <a:xfrm flipV="1">
            <a:off x="3609933" y="3443658"/>
            <a:ext cx="2161473" cy="61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9A5486-7924-764C-A524-557FB083631D}"/>
              </a:ext>
            </a:extLst>
          </p:cNvPr>
          <p:cNvCxnSpPr>
            <a:stCxn id="16" idx="6"/>
            <a:endCxn id="21" idx="2"/>
          </p:cNvCxnSpPr>
          <p:nvPr/>
        </p:nvCxnSpPr>
        <p:spPr>
          <a:xfrm flipV="1">
            <a:off x="3609933" y="2735879"/>
            <a:ext cx="2161473" cy="1534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06C8C0-BA8E-EE40-BE6C-479E1C2A46F2}"/>
              </a:ext>
            </a:extLst>
          </p:cNvPr>
          <p:cNvCxnSpPr>
            <a:stCxn id="16" idx="6"/>
            <a:endCxn id="22" idx="2"/>
          </p:cNvCxnSpPr>
          <p:nvPr/>
        </p:nvCxnSpPr>
        <p:spPr>
          <a:xfrm flipV="1">
            <a:off x="3609933" y="3443658"/>
            <a:ext cx="2161473" cy="827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3DB8345-4675-FC42-928D-586D0C203A75}"/>
              </a:ext>
            </a:extLst>
          </p:cNvPr>
          <p:cNvCxnSpPr>
            <a:endCxn id="4" idx="2"/>
          </p:cNvCxnSpPr>
          <p:nvPr/>
        </p:nvCxnSpPr>
        <p:spPr>
          <a:xfrm flipV="1">
            <a:off x="3609933" y="2090236"/>
            <a:ext cx="2161474" cy="2888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BF919E0-B491-5B41-87F9-7429D079C179}"/>
              </a:ext>
            </a:extLst>
          </p:cNvPr>
          <p:cNvCxnSpPr>
            <a:endCxn id="21" idx="2"/>
          </p:cNvCxnSpPr>
          <p:nvPr/>
        </p:nvCxnSpPr>
        <p:spPr>
          <a:xfrm flipV="1">
            <a:off x="3586018" y="2735879"/>
            <a:ext cx="2185388" cy="2397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189C9BD-40BF-3544-9AC4-43183AE1D6FC}"/>
              </a:ext>
            </a:extLst>
          </p:cNvPr>
          <p:cNvCxnSpPr>
            <a:endCxn id="22" idx="2"/>
          </p:cNvCxnSpPr>
          <p:nvPr/>
        </p:nvCxnSpPr>
        <p:spPr>
          <a:xfrm flipV="1">
            <a:off x="3633518" y="3443658"/>
            <a:ext cx="2137888" cy="1729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E4CF34-852C-C443-89C1-FEA6881C485C}"/>
              </a:ext>
            </a:extLst>
          </p:cNvPr>
          <p:cNvCxnSpPr>
            <a:stCxn id="4" idx="6"/>
            <a:endCxn id="23" idx="2"/>
          </p:cNvCxnSpPr>
          <p:nvPr/>
        </p:nvCxnSpPr>
        <p:spPr>
          <a:xfrm>
            <a:off x="6175168" y="2090236"/>
            <a:ext cx="2064328" cy="604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69B6768-C6E6-D946-9CF9-A839AD0B31AE}"/>
              </a:ext>
            </a:extLst>
          </p:cNvPr>
          <p:cNvCxnSpPr>
            <a:stCxn id="21" idx="6"/>
            <a:endCxn id="23" idx="2"/>
          </p:cNvCxnSpPr>
          <p:nvPr/>
        </p:nvCxnSpPr>
        <p:spPr>
          <a:xfrm flipV="1">
            <a:off x="6175167" y="2694912"/>
            <a:ext cx="2064329" cy="40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330FAFF-6DBC-E240-A097-08F75A21355C}"/>
              </a:ext>
            </a:extLst>
          </p:cNvPr>
          <p:cNvCxnSpPr>
            <a:stCxn id="22" idx="6"/>
            <a:endCxn id="23" idx="2"/>
          </p:cNvCxnSpPr>
          <p:nvPr/>
        </p:nvCxnSpPr>
        <p:spPr>
          <a:xfrm flipV="1">
            <a:off x="6175167" y="2694912"/>
            <a:ext cx="2064329" cy="748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B2F3C79-D22D-9041-90D3-EECDCFE19799}"/>
              </a:ext>
            </a:extLst>
          </p:cNvPr>
          <p:cNvSpPr txBox="1"/>
          <p:nvPr/>
        </p:nvSpPr>
        <p:spPr>
          <a:xfrm>
            <a:off x="2837448" y="5695047"/>
            <a:ext cx="139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vectors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A927B8-2A15-7E48-9480-2CD18108A391}"/>
              </a:ext>
            </a:extLst>
          </p:cNvPr>
          <p:cNvSpPr txBox="1"/>
          <p:nvPr/>
        </p:nvSpPr>
        <p:spPr>
          <a:xfrm>
            <a:off x="5282861" y="3924189"/>
            <a:ext cx="13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Hidden layer</a:t>
            </a:r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0455277-BC51-B647-A0C0-01C0CBA115E2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757547" y="505467"/>
            <a:ext cx="1197346" cy="394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027F4CC-A31B-8146-B22A-AB7ECCD9B2FA}"/>
              </a:ext>
            </a:extLst>
          </p:cNvPr>
          <p:cNvCxnSpPr>
            <a:cxnSpLocks/>
            <a:stCxn id="5" idx="6"/>
            <a:endCxn id="11" idx="1"/>
          </p:cNvCxnSpPr>
          <p:nvPr/>
        </p:nvCxnSpPr>
        <p:spPr>
          <a:xfrm flipV="1">
            <a:off x="1757547" y="1168520"/>
            <a:ext cx="1209304" cy="3282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425338E-ECA3-E04F-9471-15635A119FA2}"/>
              </a:ext>
            </a:extLst>
          </p:cNvPr>
          <p:cNvCxnSpPr>
            <a:cxnSpLocks/>
            <a:stCxn id="5" idx="6"/>
            <a:endCxn id="13" idx="1"/>
          </p:cNvCxnSpPr>
          <p:nvPr/>
        </p:nvCxnSpPr>
        <p:spPr>
          <a:xfrm flipV="1">
            <a:off x="1757547" y="1876299"/>
            <a:ext cx="1209304" cy="2574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293D5F-BA1E-4448-9BB6-0C81E2CEDBEB}"/>
              </a:ext>
            </a:extLst>
          </p:cNvPr>
          <p:cNvCxnSpPr>
            <a:cxnSpLocks/>
            <a:stCxn id="20" idx="6"/>
            <a:endCxn id="15" idx="1"/>
          </p:cNvCxnSpPr>
          <p:nvPr/>
        </p:nvCxnSpPr>
        <p:spPr>
          <a:xfrm>
            <a:off x="1909947" y="1126176"/>
            <a:ext cx="1080489" cy="2348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0617B65-4813-D549-89DF-57144E638566}"/>
              </a:ext>
            </a:extLst>
          </p:cNvPr>
          <p:cNvCxnSpPr>
            <a:cxnSpLocks/>
            <a:stCxn id="20" idx="6"/>
            <a:endCxn id="17" idx="1"/>
          </p:cNvCxnSpPr>
          <p:nvPr/>
        </p:nvCxnSpPr>
        <p:spPr>
          <a:xfrm>
            <a:off x="1909947" y="1126176"/>
            <a:ext cx="1080489" cy="3113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004699B-A282-234F-93CE-43D36213AACE}"/>
              </a:ext>
            </a:extLst>
          </p:cNvPr>
          <p:cNvCxnSpPr>
            <a:cxnSpLocks/>
            <a:stCxn id="20" idx="6"/>
            <a:endCxn id="19" idx="1"/>
          </p:cNvCxnSpPr>
          <p:nvPr/>
        </p:nvCxnSpPr>
        <p:spPr>
          <a:xfrm>
            <a:off x="1909947" y="1126176"/>
            <a:ext cx="1080488" cy="3946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AD3381F-D585-794C-AC6B-B918B9D71CCB}"/>
              </a:ext>
            </a:extLst>
          </p:cNvPr>
          <p:cNvSpPr txBox="1"/>
          <p:nvPr/>
        </p:nvSpPr>
        <p:spPr>
          <a:xfrm>
            <a:off x="8258215" y="303336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36CAFB9-37BC-3A46-A743-21CE3860CD25}"/>
              </a:ext>
            </a:extLst>
          </p:cNvPr>
          <p:cNvSpPr txBox="1"/>
          <p:nvPr/>
        </p:nvSpPr>
        <p:spPr>
          <a:xfrm>
            <a:off x="8028442" y="351274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834704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18C7B7-3043-FA4A-AEEC-0B29D7BED2AE}"/>
              </a:ext>
            </a:extLst>
          </p:cNvPr>
          <p:cNvSpPr txBox="1"/>
          <p:nvPr/>
        </p:nvSpPr>
        <p:spPr>
          <a:xfrm>
            <a:off x="1307675" y="1361886"/>
            <a:ext cx="72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B52E27-4EEF-8F47-9DEB-8AC150734C71}"/>
              </a:ext>
            </a:extLst>
          </p:cNvPr>
          <p:cNvSpPr txBox="1"/>
          <p:nvPr/>
        </p:nvSpPr>
        <p:spPr>
          <a:xfrm>
            <a:off x="4559402" y="1375374"/>
            <a:ext cx="60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BC6F39-C421-5349-AA48-C7F77D2B929E}"/>
              </a:ext>
            </a:extLst>
          </p:cNvPr>
          <p:cNvSpPr/>
          <p:nvPr/>
        </p:nvSpPr>
        <p:spPr>
          <a:xfrm>
            <a:off x="2966851" y="194146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0CC3E-6D60-A040-AACB-00C684CD7409}"/>
              </a:ext>
            </a:extLst>
          </p:cNvPr>
          <p:cNvSpPr txBox="1"/>
          <p:nvPr/>
        </p:nvSpPr>
        <p:spPr>
          <a:xfrm>
            <a:off x="2966851" y="276075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.012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E365A3-4DE4-6446-8EC4-5C5DE12CD7EC}"/>
              </a:ext>
            </a:extLst>
          </p:cNvPr>
          <p:cNvSpPr/>
          <p:nvPr/>
        </p:nvSpPr>
        <p:spPr>
          <a:xfrm>
            <a:off x="2966851" y="859885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BCFA30-6F1A-A94C-A2DE-172299805576}"/>
              </a:ext>
            </a:extLst>
          </p:cNvPr>
          <p:cNvSpPr txBox="1"/>
          <p:nvPr/>
        </p:nvSpPr>
        <p:spPr>
          <a:xfrm>
            <a:off x="2966851" y="941814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.001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C16384-4601-FB4F-9459-649DDE392E02}"/>
              </a:ext>
            </a:extLst>
          </p:cNvPr>
          <p:cNvSpPr/>
          <p:nvPr/>
        </p:nvSpPr>
        <p:spPr>
          <a:xfrm>
            <a:off x="2966851" y="1578174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CF2C9A-C9A5-C440-A41E-76380A561112}"/>
              </a:ext>
            </a:extLst>
          </p:cNvPr>
          <p:cNvSpPr txBox="1"/>
          <p:nvPr/>
        </p:nvSpPr>
        <p:spPr>
          <a:xfrm>
            <a:off x="2941557" y="1699688"/>
            <a:ext cx="75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-.097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229941-5D6B-5043-9D3B-5C2659CBD6E0}"/>
              </a:ext>
            </a:extLst>
          </p:cNvPr>
          <p:cNvSpPr/>
          <p:nvPr/>
        </p:nvSpPr>
        <p:spPr>
          <a:xfrm>
            <a:off x="1506186" y="900544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D9853A-A50B-CE4F-85C0-16F69574C210}"/>
              </a:ext>
            </a:extLst>
          </p:cNvPr>
          <p:cNvSpPr/>
          <p:nvPr/>
        </p:nvSpPr>
        <p:spPr>
          <a:xfrm>
            <a:off x="4662476" y="900543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AF9610-BB0C-6148-861B-744985F2884B}"/>
              </a:ext>
            </a:extLst>
          </p:cNvPr>
          <p:cNvCxnSpPr>
            <a:stCxn id="20" idx="6"/>
            <a:endCxn id="8" idx="2"/>
          </p:cNvCxnSpPr>
          <p:nvPr/>
        </p:nvCxnSpPr>
        <p:spPr>
          <a:xfrm flipV="1">
            <a:off x="1909947" y="491628"/>
            <a:ext cx="1056904" cy="63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760520-B6CD-B840-8C12-A76205D647F9}"/>
              </a:ext>
            </a:extLst>
          </p:cNvPr>
          <p:cNvCxnSpPr>
            <a:cxnSpLocks/>
            <a:stCxn id="20" idx="6"/>
            <a:endCxn id="11" idx="1"/>
          </p:cNvCxnSpPr>
          <p:nvPr/>
        </p:nvCxnSpPr>
        <p:spPr>
          <a:xfrm>
            <a:off x="1909947" y="1126176"/>
            <a:ext cx="1056904" cy="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B8D35A-F4B8-FE44-9759-41F110CCAE5E}"/>
              </a:ext>
            </a:extLst>
          </p:cNvPr>
          <p:cNvCxnSpPr>
            <a:cxnSpLocks/>
            <a:stCxn id="20" idx="6"/>
            <a:endCxn id="13" idx="1"/>
          </p:cNvCxnSpPr>
          <p:nvPr/>
        </p:nvCxnSpPr>
        <p:spPr>
          <a:xfrm>
            <a:off x="1909947" y="1126176"/>
            <a:ext cx="1031610" cy="758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E4CF34-852C-C443-89C1-FEA6881C485C}"/>
              </a:ext>
            </a:extLst>
          </p:cNvPr>
          <p:cNvCxnSpPr>
            <a:cxnSpLocks/>
            <a:stCxn id="8" idx="6"/>
            <a:endCxn id="23" idx="2"/>
          </p:cNvCxnSpPr>
          <p:nvPr/>
        </p:nvCxnSpPr>
        <p:spPr>
          <a:xfrm>
            <a:off x="3586348" y="491628"/>
            <a:ext cx="1076128" cy="634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69B6768-C6E6-D946-9CF9-A839AD0B31AE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 flipV="1">
            <a:off x="3586348" y="1126175"/>
            <a:ext cx="1076128" cy="31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330FAFF-6DBC-E240-A097-08F75A21355C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>
          <a:xfrm flipV="1">
            <a:off x="3586348" y="1126175"/>
            <a:ext cx="1076128" cy="749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B2F3C79-D22D-9041-90D3-EECDCFE19799}"/>
              </a:ext>
            </a:extLst>
          </p:cNvPr>
          <p:cNvSpPr txBox="1"/>
          <p:nvPr/>
        </p:nvSpPr>
        <p:spPr>
          <a:xfrm>
            <a:off x="2469356" y="2255755"/>
            <a:ext cx="139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vectors</a:t>
            </a:r>
          </a:p>
        </p:txBody>
      </p:sp>
    </p:spTree>
    <p:extLst>
      <p:ext uri="{BB962C8B-B14F-4D97-AF65-F5344CB8AC3E}">
        <p14:creationId xmlns:p14="http://schemas.microsoft.com/office/powerpoint/2010/main" val="4156331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140</Words>
  <Application>Microsoft Macintosh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Aron C</dc:creator>
  <cp:lastModifiedBy>Culotta, Aron W</cp:lastModifiedBy>
  <cp:revision>7</cp:revision>
  <cp:lastPrinted>2021-02-09T06:37:10Z</cp:lastPrinted>
  <dcterms:created xsi:type="dcterms:W3CDTF">2017-03-09T19:33:45Z</dcterms:created>
  <dcterms:modified xsi:type="dcterms:W3CDTF">2021-02-09T07:24:56Z</dcterms:modified>
</cp:coreProperties>
</file>