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1"/>
    <p:restoredTop sz="94712"/>
  </p:normalViewPr>
  <p:slideViewPr>
    <p:cSldViewPr snapToGrid="0" snapToObjects="1">
      <p:cViewPr>
        <p:scale>
          <a:sx n="130" d="100"/>
          <a:sy n="130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/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2" name="Oval 11"/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4" name="Oval 13"/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6" name="Oval 15"/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20" name="Oval 19"/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22" name="Oval 21"/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4" name="Oval 23"/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24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13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7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21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23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25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6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25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6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6"/>
            <a:endCxn id="25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6"/>
            <a:endCxn id="26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6"/>
            <a:endCxn id="25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0" idx="6"/>
            <a:endCxn id="26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6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" idx="6"/>
            <a:endCxn id="27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  <a:endCxn id="27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7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91249" y="39129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031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3324181" y="2561430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3332182" y="282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3633868" y="3007328"/>
            <a:ext cx="3856075" cy="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2795343" y="21344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4528198" y="2638737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CE9A80D-0FF4-B24D-B159-73924F2801B4}"/>
              </a:ext>
            </a:extLst>
          </p:cNvPr>
          <p:cNvSpPr/>
          <p:nvPr/>
        </p:nvSpPr>
        <p:spPr>
          <a:xfrm>
            <a:off x="1355681" y="630538"/>
            <a:ext cx="873816" cy="4956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4EF9C-4EA5-6C49-8C5F-7523DB294011}"/>
              </a:ext>
            </a:extLst>
          </p:cNvPr>
          <p:cNvSpPr txBox="1"/>
          <p:nvPr/>
        </p:nvSpPr>
        <p:spPr>
          <a:xfrm>
            <a:off x="575407" y="2642334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concat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F651F0-E1F6-AD4C-A379-B6CDCD154F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29497" y="3007328"/>
            <a:ext cx="1102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FB824-F0F2-4B41-B6D5-A1B432C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08" y="4844555"/>
            <a:ext cx="2945113" cy="229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D2B121-6FD2-9D46-9D24-870B5D93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4" y="6022942"/>
            <a:ext cx="5311672" cy="232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7B7048-4C41-C44C-AFC1-0E2804AB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178" y="5693198"/>
            <a:ext cx="5391291" cy="2366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68D154-1C38-7546-96F0-8B11C99E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399" y="4228066"/>
            <a:ext cx="873816" cy="130639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496D01-5190-F047-9E15-08DA227603C5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3461833" y="3479412"/>
            <a:ext cx="1066365" cy="118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FFB3CF-9906-2E4D-AED5-73631A6BB630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023619" y="1815870"/>
            <a:ext cx="481266" cy="119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stCxn id="29" idx="3"/>
            <a:endCxn id="44" idx="1"/>
          </p:cNvCxnSpPr>
          <p:nvPr/>
        </p:nvCxnSpPr>
        <p:spPr>
          <a:xfrm flipV="1">
            <a:off x="3050002" y="3008471"/>
            <a:ext cx="454883" cy="138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504885" y="2642334"/>
            <a:ext cx="2100749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Bilinear(</a:t>
            </a:r>
            <a:r>
              <a:rPr lang="en-US" dirty="0" err="1"/>
              <a:t>w,c</a:t>
            </a:r>
            <a:r>
              <a:rPr lang="en-US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362E25-FA61-A44A-A362-60C267A4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70" y="3618046"/>
            <a:ext cx="3889304" cy="158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B60C0-894A-514B-9CE9-57A0E241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20" y="5501044"/>
            <a:ext cx="5416991" cy="25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C7205-EF20-F54A-A108-EE126F9C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68" y="5971076"/>
            <a:ext cx="5487277" cy="2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</p:spTree>
    <p:extLst>
      <p:ext uri="{BB962C8B-B14F-4D97-AF65-F5344CB8AC3E}">
        <p14:creationId xmlns:p14="http://schemas.microsoft.com/office/powerpoint/2010/main" val="13789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01537" y="2101092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60400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1167480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604006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572517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654446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128029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136222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98807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5865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668433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4351679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43360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51849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5266862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127891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901646" y="2847651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920365" y="341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869999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504547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504547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853099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618274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829638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6348" y="869999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6348" y="1577778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609933" y="3114250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09933" y="3114250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45517" y="3073283"/>
            <a:ext cx="756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653962" y="614617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8521376" y="3903590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7B583E-6E70-0B47-BA65-E0D84C43ADA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16976" y="3114250"/>
            <a:ext cx="2054430" cy="23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69BF4-6C21-214C-85A6-7AC535243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1663" y="2285758"/>
            <a:ext cx="2119743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0BCB19-CD64-4441-B556-0BA00BE9F0AD}"/>
              </a:ext>
            </a:extLst>
          </p:cNvPr>
          <p:cNvSpPr txBox="1"/>
          <p:nvPr/>
        </p:nvSpPr>
        <p:spPr>
          <a:xfrm>
            <a:off x="3043202" y="2584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982E9-1233-4544-8429-D97E7DDD382B}"/>
              </a:ext>
            </a:extLst>
          </p:cNvPr>
          <p:cNvSpPr txBox="1"/>
          <p:nvPr/>
        </p:nvSpPr>
        <p:spPr>
          <a:xfrm>
            <a:off x="3031245" y="3240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EB912B-5B99-4445-BAE1-DA33512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6" y="2658956"/>
            <a:ext cx="2213422" cy="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D3381F-D585-794C-AC6B-B918B9D71CCB}"/>
              </a:ext>
            </a:extLst>
          </p:cNvPr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CAFB9-37BC-3A46-A743-21CE3860CD25}"/>
              </a:ext>
            </a:extLst>
          </p:cNvPr>
          <p:cNvSpPr txBox="1"/>
          <p:nvPr/>
        </p:nvSpPr>
        <p:spPr>
          <a:xfrm>
            <a:off x="8028442" y="35127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307675" y="1361886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559402" y="13753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57817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41557" y="1699688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>
            <a:off x="1909947" y="1126176"/>
            <a:ext cx="1031610" cy="75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3586348" y="1126175"/>
            <a:ext cx="1076128" cy="749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469356" y="2255755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415633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418017" y="1376852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364123" y="139277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aardvark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564899" y="1561518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</a:t>
            </a:r>
          </a:p>
        </p:txBody>
      </p:sp>
    </p:spTree>
    <p:extLst>
      <p:ext uri="{BB962C8B-B14F-4D97-AF65-F5344CB8AC3E}">
        <p14:creationId xmlns:p14="http://schemas.microsoft.com/office/powerpoint/2010/main" val="10522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567887" y="11185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5980527" y="2326322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cobra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634671" y="61535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6096000" y="183409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826012" y="1487832"/>
            <a:ext cx="1269988" cy="571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826012" y="2059725"/>
            <a:ext cx="1269988" cy="57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34671" y="280644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72471" y="3261375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</p:cNvCxnSpPr>
          <p:nvPr/>
        </p:nvCxnSpPr>
        <p:spPr>
          <a:xfrm>
            <a:off x="2038432" y="947774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038432" y="2385228"/>
            <a:ext cx="973709" cy="64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30F3FD-1594-A14D-B59C-BFAE717D3893}"/>
              </a:ext>
            </a:extLst>
          </p:cNvPr>
          <p:cNvSpPr/>
          <p:nvPr/>
        </p:nvSpPr>
        <p:spPr>
          <a:xfrm>
            <a:off x="3061476" y="652925"/>
            <a:ext cx="1764536" cy="29777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061C7-DF32-9D43-910B-F6528DFD18C2}"/>
              </a:ext>
            </a:extLst>
          </p:cNvPr>
          <p:cNvSpPr txBox="1"/>
          <p:nvPr/>
        </p:nvSpPr>
        <p:spPr>
          <a:xfrm>
            <a:off x="1502388" y="258699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406940" y="2424056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3C864-A181-6B44-93C9-D70AC4446D25}"/>
              </a:ext>
            </a:extLst>
          </p:cNvPr>
          <p:cNvSpPr txBox="1"/>
          <p:nvPr/>
        </p:nvSpPr>
        <p:spPr>
          <a:xfrm>
            <a:off x="5885853" y="146476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8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247170" y="2996425"/>
            <a:ext cx="359818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606988" y="2642334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w,c</a:t>
            </a:r>
            <a:r>
              <a:rPr lang="en-US" dirty="0"/>
              <a:t>))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24F64E9-1116-6A46-986D-8A5E33A1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72" y="3456939"/>
            <a:ext cx="3128589" cy="905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0AC408-1C34-5E44-B67B-E97B5B8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40" y="4572429"/>
            <a:ext cx="3018775" cy="177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BE9C5A-4963-1F48-8906-A375120F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41" y="4988803"/>
            <a:ext cx="3024348" cy="177903"/>
          </a:xfrm>
          <a:prstGeom prst="rect">
            <a:avLst/>
          </a:prstGeom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42BF33B-A5C1-4940-A79B-DF4525E90CD4}"/>
              </a:ext>
            </a:extLst>
          </p:cNvPr>
          <p:cNvSpPr/>
          <p:nvPr/>
        </p:nvSpPr>
        <p:spPr>
          <a:xfrm>
            <a:off x="2427580" y="1229032"/>
            <a:ext cx="819590" cy="3749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211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17</cp:revision>
  <cp:lastPrinted>2021-02-11T18:30:20Z</cp:lastPrinted>
  <dcterms:created xsi:type="dcterms:W3CDTF">2017-03-09T19:33:45Z</dcterms:created>
  <dcterms:modified xsi:type="dcterms:W3CDTF">2021-02-11T19:39:33Z</dcterms:modified>
</cp:coreProperties>
</file>