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1" autoAdjust="0"/>
    <p:restoredTop sz="94660"/>
  </p:normalViewPr>
  <p:slideViewPr>
    <p:cSldViewPr snapToGrid="0">
      <p:cViewPr varScale="1">
        <p:scale>
          <a:sx n="104" d="100"/>
          <a:sy n="104" d="100"/>
        </p:scale>
        <p:origin x="31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9538-6651-3403-B6B6-73A3DDBB46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A70E97-7F94-2DDB-7D28-03C7326BE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0108E7-C57D-527E-9D5D-38A516A1F2B5}"/>
              </a:ext>
            </a:extLst>
          </p:cNvPr>
          <p:cNvSpPr>
            <a:spLocks noGrp="1"/>
          </p:cNvSpPr>
          <p:nvPr>
            <p:ph type="dt" sz="half" idx="10"/>
          </p:nvPr>
        </p:nvSpPr>
        <p:spPr/>
        <p:txBody>
          <a:bodyPr/>
          <a:lstStyle/>
          <a:p>
            <a:fld id="{A5BB30B5-B97D-4814-B091-AC32269C09EB}" type="datetimeFigureOut">
              <a:rPr lang="en-US" smtClean="0"/>
              <a:t>4/30/2024</a:t>
            </a:fld>
            <a:endParaRPr lang="en-US"/>
          </a:p>
        </p:txBody>
      </p:sp>
      <p:sp>
        <p:nvSpPr>
          <p:cNvPr id="5" name="Footer Placeholder 4">
            <a:extLst>
              <a:ext uri="{FF2B5EF4-FFF2-40B4-BE49-F238E27FC236}">
                <a16:creationId xmlns:a16="http://schemas.microsoft.com/office/drawing/2014/main" id="{D9E00599-BF27-962F-CE9D-8A05F2668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CBFC4-6473-13C0-F286-D74C9929D1E8}"/>
              </a:ext>
            </a:extLst>
          </p:cNvPr>
          <p:cNvSpPr>
            <a:spLocks noGrp="1"/>
          </p:cNvSpPr>
          <p:nvPr>
            <p:ph type="sldNum" sz="quarter" idx="12"/>
          </p:nvPr>
        </p:nvSpPr>
        <p:spPr/>
        <p:txBody>
          <a:bodyPr/>
          <a:lstStyle/>
          <a:p>
            <a:fld id="{69DC7354-4E24-4353-BD9C-5C8B85ABFA59}" type="slidenum">
              <a:rPr lang="en-US" smtClean="0"/>
              <a:t>‹#›</a:t>
            </a:fld>
            <a:endParaRPr lang="en-US"/>
          </a:p>
        </p:txBody>
      </p:sp>
    </p:spTree>
    <p:extLst>
      <p:ext uri="{BB962C8B-B14F-4D97-AF65-F5344CB8AC3E}">
        <p14:creationId xmlns:p14="http://schemas.microsoft.com/office/powerpoint/2010/main" val="78276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B6C5-21D1-A8D2-1206-3E6B4AE24B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9E2DAD-B9E9-4EFB-2575-831A2CE12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8D5A9-446D-2F43-050D-5EED48F7742A}"/>
              </a:ext>
            </a:extLst>
          </p:cNvPr>
          <p:cNvSpPr>
            <a:spLocks noGrp="1"/>
          </p:cNvSpPr>
          <p:nvPr>
            <p:ph type="dt" sz="half" idx="10"/>
          </p:nvPr>
        </p:nvSpPr>
        <p:spPr/>
        <p:txBody>
          <a:bodyPr/>
          <a:lstStyle/>
          <a:p>
            <a:fld id="{A5BB30B5-B97D-4814-B091-AC32269C09EB}" type="datetimeFigureOut">
              <a:rPr lang="en-US" smtClean="0"/>
              <a:t>4/30/2024</a:t>
            </a:fld>
            <a:endParaRPr lang="en-US"/>
          </a:p>
        </p:txBody>
      </p:sp>
      <p:sp>
        <p:nvSpPr>
          <p:cNvPr id="5" name="Footer Placeholder 4">
            <a:extLst>
              <a:ext uri="{FF2B5EF4-FFF2-40B4-BE49-F238E27FC236}">
                <a16:creationId xmlns:a16="http://schemas.microsoft.com/office/drawing/2014/main" id="{AE195EA8-4D11-66CC-EFB7-277E008692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3816A-7143-0DFF-7EFB-0BC3DE82014E}"/>
              </a:ext>
            </a:extLst>
          </p:cNvPr>
          <p:cNvSpPr>
            <a:spLocks noGrp="1"/>
          </p:cNvSpPr>
          <p:nvPr>
            <p:ph type="sldNum" sz="quarter" idx="12"/>
          </p:nvPr>
        </p:nvSpPr>
        <p:spPr/>
        <p:txBody>
          <a:bodyPr/>
          <a:lstStyle/>
          <a:p>
            <a:fld id="{69DC7354-4E24-4353-BD9C-5C8B85ABFA59}" type="slidenum">
              <a:rPr lang="en-US" smtClean="0"/>
              <a:t>‹#›</a:t>
            </a:fld>
            <a:endParaRPr lang="en-US"/>
          </a:p>
        </p:txBody>
      </p:sp>
    </p:spTree>
    <p:extLst>
      <p:ext uri="{BB962C8B-B14F-4D97-AF65-F5344CB8AC3E}">
        <p14:creationId xmlns:p14="http://schemas.microsoft.com/office/powerpoint/2010/main" val="26321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75F3F9-606B-85A5-17E4-C97EDDBEE7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33BEE9-9C55-AB65-8C83-4A65C5984F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921F22-043A-AA73-70A5-87A8493F4584}"/>
              </a:ext>
            </a:extLst>
          </p:cNvPr>
          <p:cNvSpPr>
            <a:spLocks noGrp="1"/>
          </p:cNvSpPr>
          <p:nvPr>
            <p:ph type="dt" sz="half" idx="10"/>
          </p:nvPr>
        </p:nvSpPr>
        <p:spPr/>
        <p:txBody>
          <a:bodyPr/>
          <a:lstStyle/>
          <a:p>
            <a:fld id="{A5BB30B5-B97D-4814-B091-AC32269C09EB}" type="datetimeFigureOut">
              <a:rPr lang="en-US" smtClean="0"/>
              <a:t>4/30/2024</a:t>
            </a:fld>
            <a:endParaRPr lang="en-US"/>
          </a:p>
        </p:txBody>
      </p:sp>
      <p:sp>
        <p:nvSpPr>
          <p:cNvPr id="5" name="Footer Placeholder 4">
            <a:extLst>
              <a:ext uri="{FF2B5EF4-FFF2-40B4-BE49-F238E27FC236}">
                <a16:creationId xmlns:a16="http://schemas.microsoft.com/office/drawing/2014/main" id="{8E4E6005-7675-DF1F-3D5F-4F0C1262B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26783-C9EF-10AA-DA43-23F7B0769F19}"/>
              </a:ext>
            </a:extLst>
          </p:cNvPr>
          <p:cNvSpPr>
            <a:spLocks noGrp="1"/>
          </p:cNvSpPr>
          <p:nvPr>
            <p:ph type="sldNum" sz="quarter" idx="12"/>
          </p:nvPr>
        </p:nvSpPr>
        <p:spPr/>
        <p:txBody>
          <a:bodyPr/>
          <a:lstStyle/>
          <a:p>
            <a:fld id="{69DC7354-4E24-4353-BD9C-5C8B85ABFA59}" type="slidenum">
              <a:rPr lang="en-US" smtClean="0"/>
              <a:t>‹#›</a:t>
            </a:fld>
            <a:endParaRPr lang="en-US"/>
          </a:p>
        </p:txBody>
      </p:sp>
    </p:spTree>
    <p:extLst>
      <p:ext uri="{BB962C8B-B14F-4D97-AF65-F5344CB8AC3E}">
        <p14:creationId xmlns:p14="http://schemas.microsoft.com/office/powerpoint/2010/main" val="561746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01D78-73C1-2A3C-A50A-7D7C0BDDD8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FB822F-9FCE-7A08-81C9-514D89A337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3CBBD-49D9-1132-FB16-0B20D0348E5A}"/>
              </a:ext>
            </a:extLst>
          </p:cNvPr>
          <p:cNvSpPr>
            <a:spLocks noGrp="1"/>
          </p:cNvSpPr>
          <p:nvPr>
            <p:ph type="dt" sz="half" idx="10"/>
          </p:nvPr>
        </p:nvSpPr>
        <p:spPr/>
        <p:txBody>
          <a:bodyPr/>
          <a:lstStyle/>
          <a:p>
            <a:fld id="{A5BB30B5-B97D-4814-B091-AC32269C09EB}" type="datetimeFigureOut">
              <a:rPr lang="en-US" smtClean="0"/>
              <a:t>4/30/2024</a:t>
            </a:fld>
            <a:endParaRPr lang="en-US"/>
          </a:p>
        </p:txBody>
      </p:sp>
      <p:sp>
        <p:nvSpPr>
          <p:cNvPr id="5" name="Footer Placeholder 4">
            <a:extLst>
              <a:ext uri="{FF2B5EF4-FFF2-40B4-BE49-F238E27FC236}">
                <a16:creationId xmlns:a16="http://schemas.microsoft.com/office/drawing/2014/main" id="{C82E37BB-490B-EFC9-6600-A9D0255F1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B3B76-2E8A-C15A-7E47-5B05B0AB00B3}"/>
              </a:ext>
            </a:extLst>
          </p:cNvPr>
          <p:cNvSpPr>
            <a:spLocks noGrp="1"/>
          </p:cNvSpPr>
          <p:nvPr>
            <p:ph type="sldNum" sz="quarter" idx="12"/>
          </p:nvPr>
        </p:nvSpPr>
        <p:spPr/>
        <p:txBody>
          <a:bodyPr/>
          <a:lstStyle/>
          <a:p>
            <a:fld id="{69DC7354-4E24-4353-BD9C-5C8B85ABFA59}" type="slidenum">
              <a:rPr lang="en-US" smtClean="0"/>
              <a:t>‹#›</a:t>
            </a:fld>
            <a:endParaRPr lang="en-US"/>
          </a:p>
        </p:txBody>
      </p:sp>
    </p:spTree>
    <p:extLst>
      <p:ext uri="{BB962C8B-B14F-4D97-AF65-F5344CB8AC3E}">
        <p14:creationId xmlns:p14="http://schemas.microsoft.com/office/powerpoint/2010/main" val="518464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009A-C6B8-F8E1-EB63-936867DCA4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2D1569-9D79-FE80-A6C2-AB691AF22E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4A2C12-A99B-0035-7187-4FF253AEFDD9}"/>
              </a:ext>
            </a:extLst>
          </p:cNvPr>
          <p:cNvSpPr>
            <a:spLocks noGrp="1"/>
          </p:cNvSpPr>
          <p:nvPr>
            <p:ph type="dt" sz="half" idx="10"/>
          </p:nvPr>
        </p:nvSpPr>
        <p:spPr/>
        <p:txBody>
          <a:bodyPr/>
          <a:lstStyle/>
          <a:p>
            <a:fld id="{A5BB30B5-B97D-4814-B091-AC32269C09EB}" type="datetimeFigureOut">
              <a:rPr lang="en-US" smtClean="0"/>
              <a:t>4/30/2024</a:t>
            </a:fld>
            <a:endParaRPr lang="en-US"/>
          </a:p>
        </p:txBody>
      </p:sp>
      <p:sp>
        <p:nvSpPr>
          <p:cNvPr id="5" name="Footer Placeholder 4">
            <a:extLst>
              <a:ext uri="{FF2B5EF4-FFF2-40B4-BE49-F238E27FC236}">
                <a16:creationId xmlns:a16="http://schemas.microsoft.com/office/drawing/2014/main" id="{C73E5966-3AF0-7DEC-FE48-79FD8AFE9E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FF021-138F-DDF8-2F3D-F077807BE41D}"/>
              </a:ext>
            </a:extLst>
          </p:cNvPr>
          <p:cNvSpPr>
            <a:spLocks noGrp="1"/>
          </p:cNvSpPr>
          <p:nvPr>
            <p:ph type="sldNum" sz="quarter" idx="12"/>
          </p:nvPr>
        </p:nvSpPr>
        <p:spPr/>
        <p:txBody>
          <a:bodyPr/>
          <a:lstStyle/>
          <a:p>
            <a:fld id="{69DC7354-4E24-4353-BD9C-5C8B85ABFA59}" type="slidenum">
              <a:rPr lang="en-US" smtClean="0"/>
              <a:t>‹#›</a:t>
            </a:fld>
            <a:endParaRPr lang="en-US"/>
          </a:p>
        </p:txBody>
      </p:sp>
    </p:spTree>
    <p:extLst>
      <p:ext uri="{BB962C8B-B14F-4D97-AF65-F5344CB8AC3E}">
        <p14:creationId xmlns:p14="http://schemas.microsoft.com/office/powerpoint/2010/main" val="1296599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73AA9-FC7D-39F4-41E1-768346DE65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326DC3-3D0F-3714-5A47-288079C3D3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611CCF-CFC5-B462-93A8-8FF916B755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787837-4ADB-B678-3612-56EE6E985B12}"/>
              </a:ext>
            </a:extLst>
          </p:cNvPr>
          <p:cNvSpPr>
            <a:spLocks noGrp="1"/>
          </p:cNvSpPr>
          <p:nvPr>
            <p:ph type="dt" sz="half" idx="10"/>
          </p:nvPr>
        </p:nvSpPr>
        <p:spPr/>
        <p:txBody>
          <a:bodyPr/>
          <a:lstStyle/>
          <a:p>
            <a:fld id="{A5BB30B5-B97D-4814-B091-AC32269C09EB}" type="datetimeFigureOut">
              <a:rPr lang="en-US" smtClean="0"/>
              <a:t>4/30/2024</a:t>
            </a:fld>
            <a:endParaRPr lang="en-US"/>
          </a:p>
        </p:txBody>
      </p:sp>
      <p:sp>
        <p:nvSpPr>
          <p:cNvPr id="6" name="Footer Placeholder 5">
            <a:extLst>
              <a:ext uri="{FF2B5EF4-FFF2-40B4-BE49-F238E27FC236}">
                <a16:creationId xmlns:a16="http://schemas.microsoft.com/office/drawing/2014/main" id="{E78EA94C-EBCD-8129-2D42-9787586BF4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5A1DA2-C464-CF49-58AE-ED295B5B91E1}"/>
              </a:ext>
            </a:extLst>
          </p:cNvPr>
          <p:cNvSpPr>
            <a:spLocks noGrp="1"/>
          </p:cNvSpPr>
          <p:nvPr>
            <p:ph type="sldNum" sz="quarter" idx="12"/>
          </p:nvPr>
        </p:nvSpPr>
        <p:spPr/>
        <p:txBody>
          <a:bodyPr/>
          <a:lstStyle/>
          <a:p>
            <a:fld id="{69DC7354-4E24-4353-BD9C-5C8B85ABFA59}" type="slidenum">
              <a:rPr lang="en-US" smtClean="0"/>
              <a:t>‹#›</a:t>
            </a:fld>
            <a:endParaRPr lang="en-US"/>
          </a:p>
        </p:txBody>
      </p:sp>
    </p:spTree>
    <p:extLst>
      <p:ext uri="{BB962C8B-B14F-4D97-AF65-F5344CB8AC3E}">
        <p14:creationId xmlns:p14="http://schemas.microsoft.com/office/powerpoint/2010/main" val="2726283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91C5-ACCA-74C9-8335-028520EA64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BFF5E1-3B81-C6AC-752B-10874F6F25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3A2B1-3F76-0749-6CBC-432B63E654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6A20F2-2003-571E-7152-D4097E8717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AC5E0C-AD08-70C2-0591-B349E49BA0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D92A4D-0A90-46B6-C204-3731F42EA534}"/>
              </a:ext>
            </a:extLst>
          </p:cNvPr>
          <p:cNvSpPr>
            <a:spLocks noGrp="1"/>
          </p:cNvSpPr>
          <p:nvPr>
            <p:ph type="dt" sz="half" idx="10"/>
          </p:nvPr>
        </p:nvSpPr>
        <p:spPr/>
        <p:txBody>
          <a:bodyPr/>
          <a:lstStyle/>
          <a:p>
            <a:fld id="{A5BB30B5-B97D-4814-B091-AC32269C09EB}" type="datetimeFigureOut">
              <a:rPr lang="en-US" smtClean="0"/>
              <a:t>4/30/2024</a:t>
            </a:fld>
            <a:endParaRPr lang="en-US"/>
          </a:p>
        </p:txBody>
      </p:sp>
      <p:sp>
        <p:nvSpPr>
          <p:cNvPr id="8" name="Footer Placeholder 7">
            <a:extLst>
              <a:ext uri="{FF2B5EF4-FFF2-40B4-BE49-F238E27FC236}">
                <a16:creationId xmlns:a16="http://schemas.microsoft.com/office/drawing/2014/main" id="{DB19417B-E035-82A1-70F0-BA6B3E248E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B5ADC1-557F-D976-71E8-881CB2AEDD50}"/>
              </a:ext>
            </a:extLst>
          </p:cNvPr>
          <p:cNvSpPr>
            <a:spLocks noGrp="1"/>
          </p:cNvSpPr>
          <p:nvPr>
            <p:ph type="sldNum" sz="quarter" idx="12"/>
          </p:nvPr>
        </p:nvSpPr>
        <p:spPr/>
        <p:txBody>
          <a:bodyPr/>
          <a:lstStyle/>
          <a:p>
            <a:fld id="{69DC7354-4E24-4353-BD9C-5C8B85ABFA59}" type="slidenum">
              <a:rPr lang="en-US" smtClean="0"/>
              <a:t>‹#›</a:t>
            </a:fld>
            <a:endParaRPr lang="en-US"/>
          </a:p>
        </p:txBody>
      </p:sp>
    </p:spTree>
    <p:extLst>
      <p:ext uri="{BB962C8B-B14F-4D97-AF65-F5344CB8AC3E}">
        <p14:creationId xmlns:p14="http://schemas.microsoft.com/office/powerpoint/2010/main" val="25641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8D67-E63D-D35D-C302-60671AFA34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0D43B6-E479-0F39-2E7E-2F0453EE4F65}"/>
              </a:ext>
            </a:extLst>
          </p:cNvPr>
          <p:cNvSpPr>
            <a:spLocks noGrp="1"/>
          </p:cNvSpPr>
          <p:nvPr>
            <p:ph type="dt" sz="half" idx="10"/>
          </p:nvPr>
        </p:nvSpPr>
        <p:spPr/>
        <p:txBody>
          <a:bodyPr/>
          <a:lstStyle/>
          <a:p>
            <a:fld id="{A5BB30B5-B97D-4814-B091-AC32269C09EB}" type="datetimeFigureOut">
              <a:rPr lang="en-US" smtClean="0"/>
              <a:t>4/30/2024</a:t>
            </a:fld>
            <a:endParaRPr lang="en-US"/>
          </a:p>
        </p:txBody>
      </p:sp>
      <p:sp>
        <p:nvSpPr>
          <p:cNvPr id="4" name="Footer Placeholder 3">
            <a:extLst>
              <a:ext uri="{FF2B5EF4-FFF2-40B4-BE49-F238E27FC236}">
                <a16:creationId xmlns:a16="http://schemas.microsoft.com/office/drawing/2014/main" id="{7037F7AB-206D-38DC-DD4E-827148DB37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7B1E54-406D-D85C-2FB0-EF71F80D05EB}"/>
              </a:ext>
            </a:extLst>
          </p:cNvPr>
          <p:cNvSpPr>
            <a:spLocks noGrp="1"/>
          </p:cNvSpPr>
          <p:nvPr>
            <p:ph type="sldNum" sz="quarter" idx="12"/>
          </p:nvPr>
        </p:nvSpPr>
        <p:spPr/>
        <p:txBody>
          <a:bodyPr/>
          <a:lstStyle/>
          <a:p>
            <a:fld id="{69DC7354-4E24-4353-BD9C-5C8B85ABFA59}" type="slidenum">
              <a:rPr lang="en-US" smtClean="0"/>
              <a:t>‹#›</a:t>
            </a:fld>
            <a:endParaRPr lang="en-US"/>
          </a:p>
        </p:txBody>
      </p:sp>
    </p:spTree>
    <p:extLst>
      <p:ext uri="{BB962C8B-B14F-4D97-AF65-F5344CB8AC3E}">
        <p14:creationId xmlns:p14="http://schemas.microsoft.com/office/powerpoint/2010/main" val="3475305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FCACF-4E9B-6836-E2A1-A7A4E6CA5EE4}"/>
              </a:ext>
            </a:extLst>
          </p:cNvPr>
          <p:cNvSpPr>
            <a:spLocks noGrp="1"/>
          </p:cNvSpPr>
          <p:nvPr>
            <p:ph type="dt" sz="half" idx="10"/>
          </p:nvPr>
        </p:nvSpPr>
        <p:spPr/>
        <p:txBody>
          <a:bodyPr/>
          <a:lstStyle/>
          <a:p>
            <a:fld id="{A5BB30B5-B97D-4814-B091-AC32269C09EB}" type="datetimeFigureOut">
              <a:rPr lang="en-US" smtClean="0"/>
              <a:t>4/30/2024</a:t>
            </a:fld>
            <a:endParaRPr lang="en-US"/>
          </a:p>
        </p:txBody>
      </p:sp>
      <p:sp>
        <p:nvSpPr>
          <p:cNvPr id="3" name="Footer Placeholder 2">
            <a:extLst>
              <a:ext uri="{FF2B5EF4-FFF2-40B4-BE49-F238E27FC236}">
                <a16:creationId xmlns:a16="http://schemas.microsoft.com/office/drawing/2014/main" id="{0DFBE4C3-B488-F877-9FA0-8C2E5A9521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1A848A-14F6-0DFC-2CDF-D935134D9597}"/>
              </a:ext>
            </a:extLst>
          </p:cNvPr>
          <p:cNvSpPr>
            <a:spLocks noGrp="1"/>
          </p:cNvSpPr>
          <p:nvPr>
            <p:ph type="sldNum" sz="quarter" idx="12"/>
          </p:nvPr>
        </p:nvSpPr>
        <p:spPr/>
        <p:txBody>
          <a:bodyPr/>
          <a:lstStyle/>
          <a:p>
            <a:fld id="{69DC7354-4E24-4353-BD9C-5C8B85ABFA59}" type="slidenum">
              <a:rPr lang="en-US" smtClean="0"/>
              <a:t>‹#›</a:t>
            </a:fld>
            <a:endParaRPr lang="en-US"/>
          </a:p>
        </p:txBody>
      </p:sp>
    </p:spTree>
    <p:extLst>
      <p:ext uri="{BB962C8B-B14F-4D97-AF65-F5344CB8AC3E}">
        <p14:creationId xmlns:p14="http://schemas.microsoft.com/office/powerpoint/2010/main" val="2529706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1F871-3471-B8AF-D553-FBF58DE2A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A4F34A-DF2D-73BC-B6C2-3E8FEC4ADE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027BE4-41C5-98FE-C644-6F0407CECB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6DF74C-259E-ADED-8E3C-9387DDF0C109}"/>
              </a:ext>
            </a:extLst>
          </p:cNvPr>
          <p:cNvSpPr>
            <a:spLocks noGrp="1"/>
          </p:cNvSpPr>
          <p:nvPr>
            <p:ph type="dt" sz="half" idx="10"/>
          </p:nvPr>
        </p:nvSpPr>
        <p:spPr/>
        <p:txBody>
          <a:bodyPr/>
          <a:lstStyle/>
          <a:p>
            <a:fld id="{A5BB30B5-B97D-4814-B091-AC32269C09EB}" type="datetimeFigureOut">
              <a:rPr lang="en-US" smtClean="0"/>
              <a:t>4/30/2024</a:t>
            </a:fld>
            <a:endParaRPr lang="en-US"/>
          </a:p>
        </p:txBody>
      </p:sp>
      <p:sp>
        <p:nvSpPr>
          <p:cNvPr id="6" name="Footer Placeholder 5">
            <a:extLst>
              <a:ext uri="{FF2B5EF4-FFF2-40B4-BE49-F238E27FC236}">
                <a16:creationId xmlns:a16="http://schemas.microsoft.com/office/drawing/2014/main" id="{F3D89AEB-44F2-9AAD-0C02-17783F4A26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3B9F8E-89BD-8EDA-1D59-44B60A514E28}"/>
              </a:ext>
            </a:extLst>
          </p:cNvPr>
          <p:cNvSpPr>
            <a:spLocks noGrp="1"/>
          </p:cNvSpPr>
          <p:nvPr>
            <p:ph type="sldNum" sz="quarter" idx="12"/>
          </p:nvPr>
        </p:nvSpPr>
        <p:spPr/>
        <p:txBody>
          <a:bodyPr/>
          <a:lstStyle/>
          <a:p>
            <a:fld id="{69DC7354-4E24-4353-BD9C-5C8B85ABFA59}" type="slidenum">
              <a:rPr lang="en-US" smtClean="0"/>
              <a:t>‹#›</a:t>
            </a:fld>
            <a:endParaRPr lang="en-US"/>
          </a:p>
        </p:txBody>
      </p:sp>
    </p:spTree>
    <p:extLst>
      <p:ext uri="{BB962C8B-B14F-4D97-AF65-F5344CB8AC3E}">
        <p14:creationId xmlns:p14="http://schemas.microsoft.com/office/powerpoint/2010/main" val="896637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973A-27F0-69F1-12BD-9A94094E84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DB276B-6BED-391C-B230-7A77FE21A5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DF93A2-02E6-BFAA-0718-FC8BE3380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AF7843-930A-45E7-039A-A4D27FEB97AB}"/>
              </a:ext>
            </a:extLst>
          </p:cNvPr>
          <p:cNvSpPr>
            <a:spLocks noGrp="1"/>
          </p:cNvSpPr>
          <p:nvPr>
            <p:ph type="dt" sz="half" idx="10"/>
          </p:nvPr>
        </p:nvSpPr>
        <p:spPr/>
        <p:txBody>
          <a:bodyPr/>
          <a:lstStyle/>
          <a:p>
            <a:fld id="{A5BB30B5-B97D-4814-B091-AC32269C09EB}" type="datetimeFigureOut">
              <a:rPr lang="en-US" smtClean="0"/>
              <a:t>4/30/2024</a:t>
            </a:fld>
            <a:endParaRPr lang="en-US"/>
          </a:p>
        </p:txBody>
      </p:sp>
      <p:sp>
        <p:nvSpPr>
          <p:cNvPr id="6" name="Footer Placeholder 5">
            <a:extLst>
              <a:ext uri="{FF2B5EF4-FFF2-40B4-BE49-F238E27FC236}">
                <a16:creationId xmlns:a16="http://schemas.microsoft.com/office/drawing/2014/main" id="{C04C68FB-7A27-B103-AA77-A9F73FEA8C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CF7395-446F-43BD-54C8-A171BA33B095}"/>
              </a:ext>
            </a:extLst>
          </p:cNvPr>
          <p:cNvSpPr>
            <a:spLocks noGrp="1"/>
          </p:cNvSpPr>
          <p:nvPr>
            <p:ph type="sldNum" sz="quarter" idx="12"/>
          </p:nvPr>
        </p:nvSpPr>
        <p:spPr/>
        <p:txBody>
          <a:bodyPr/>
          <a:lstStyle/>
          <a:p>
            <a:fld id="{69DC7354-4E24-4353-BD9C-5C8B85ABFA59}" type="slidenum">
              <a:rPr lang="en-US" smtClean="0"/>
              <a:t>‹#›</a:t>
            </a:fld>
            <a:endParaRPr lang="en-US"/>
          </a:p>
        </p:txBody>
      </p:sp>
    </p:spTree>
    <p:extLst>
      <p:ext uri="{BB962C8B-B14F-4D97-AF65-F5344CB8AC3E}">
        <p14:creationId xmlns:p14="http://schemas.microsoft.com/office/powerpoint/2010/main" val="1844888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6108B7-0F86-9213-08B2-7B176CBB24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FD2D5A-82D2-875A-CF81-FDFB65785E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2C3547-08D9-F9FD-96D7-BF45E3AC3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BB30B5-B97D-4814-B091-AC32269C09EB}" type="datetimeFigureOut">
              <a:rPr lang="en-US" smtClean="0"/>
              <a:t>4/30/2024</a:t>
            </a:fld>
            <a:endParaRPr lang="en-US"/>
          </a:p>
        </p:txBody>
      </p:sp>
      <p:sp>
        <p:nvSpPr>
          <p:cNvPr id="5" name="Footer Placeholder 4">
            <a:extLst>
              <a:ext uri="{FF2B5EF4-FFF2-40B4-BE49-F238E27FC236}">
                <a16:creationId xmlns:a16="http://schemas.microsoft.com/office/drawing/2014/main" id="{001CD446-C5C0-0207-7D60-7818971649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C2B4871-39CA-C268-B1B1-31DE2E8223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DC7354-4E24-4353-BD9C-5C8B85ABFA59}" type="slidenum">
              <a:rPr lang="en-US" smtClean="0"/>
              <a:t>‹#›</a:t>
            </a:fld>
            <a:endParaRPr lang="en-US"/>
          </a:p>
        </p:txBody>
      </p:sp>
    </p:spTree>
    <p:extLst>
      <p:ext uri="{BB962C8B-B14F-4D97-AF65-F5344CB8AC3E}">
        <p14:creationId xmlns:p14="http://schemas.microsoft.com/office/powerpoint/2010/main" val="3741689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3F2B-0129-E919-36B1-C5E8A8DDE4CE}"/>
              </a:ext>
            </a:extLst>
          </p:cNvPr>
          <p:cNvSpPr>
            <a:spLocks noGrp="1"/>
          </p:cNvSpPr>
          <p:nvPr>
            <p:ph type="ctrTitle"/>
          </p:nvPr>
        </p:nvSpPr>
        <p:spPr/>
        <p:txBody>
          <a:bodyPr/>
          <a:lstStyle/>
          <a:p>
            <a:r>
              <a:rPr lang="en-US" dirty="0"/>
              <a:t>Visual Question </a:t>
            </a:r>
            <a:r>
              <a:rPr lang="en-US" dirty="0" err="1"/>
              <a:t>Ansering</a:t>
            </a:r>
            <a:endParaRPr lang="en-US" dirty="0"/>
          </a:p>
        </p:txBody>
      </p:sp>
      <p:sp>
        <p:nvSpPr>
          <p:cNvPr id="3" name="Subtitle 2">
            <a:extLst>
              <a:ext uri="{FF2B5EF4-FFF2-40B4-BE49-F238E27FC236}">
                <a16:creationId xmlns:a16="http://schemas.microsoft.com/office/drawing/2014/main" id="{B2112634-6A25-6894-7F49-A7B4AAA4D40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5485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358FE-317A-D832-586A-202E6045E03A}"/>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1008066C-045D-FC85-D41A-186223FD6391}"/>
              </a:ext>
            </a:extLst>
          </p:cNvPr>
          <p:cNvSpPr>
            <a:spLocks noGrp="1"/>
          </p:cNvSpPr>
          <p:nvPr>
            <p:ph idx="1"/>
          </p:nvPr>
        </p:nvSpPr>
        <p:spPr>
          <a:xfrm>
            <a:off x="838200" y="1383836"/>
            <a:ext cx="10515600" cy="4351338"/>
          </a:xfrm>
        </p:spPr>
        <p:txBody>
          <a:bodyPr/>
          <a:lstStyle/>
          <a:p>
            <a:r>
              <a:rPr lang="en-US" dirty="0"/>
              <a:t>Given an image and question about the image, choose answer from answer space. Answer space contains all possible answers.</a:t>
            </a:r>
          </a:p>
        </p:txBody>
      </p:sp>
      <p:pic>
        <p:nvPicPr>
          <p:cNvPr id="5" name="Picture 4">
            <a:extLst>
              <a:ext uri="{FF2B5EF4-FFF2-40B4-BE49-F238E27FC236}">
                <a16:creationId xmlns:a16="http://schemas.microsoft.com/office/drawing/2014/main" id="{1D16824D-C38F-A51C-303A-4B25B9B1F004}"/>
              </a:ext>
            </a:extLst>
          </p:cNvPr>
          <p:cNvPicPr>
            <a:picLocks noChangeAspect="1"/>
          </p:cNvPicPr>
          <p:nvPr/>
        </p:nvPicPr>
        <p:blipFill>
          <a:blip r:embed="rId2"/>
          <a:stretch>
            <a:fillRect/>
          </a:stretch>
        </p:blipFill>
        <p:spPr>
          <a:xfrm>
            <a:off x="978384" y="2261609"/>
            <a:ext cx="5117616" cy="4231266"/>
          </a:xfrm>
          <a:prstGeom prst="rect">
            <a:avLst/>
          </a:prstGeom>
        </p:spPr>
      </p:pic>
      <p:pic>
        <p:nvPicPr>
          <p:cNvPr id="7" name="Picture 6">
            <a:extLst>
              <a:ext uri="{FF2B5EF4-FFF2-40B4-BE49-F238E27FC236}">
                <a16:creationId xmlns:a16="http://schemas.microsoft.com/office/drawing/2014/main" id="{D383D7BE-41C3-BDF5-417A-55325B8F1148}"/>
              </a:ext>
            </a:extLst>
          </p:cNvPr>
          <p:cNvPicPr>
            <a:picLocks noChangeAspect="1"/>
          </p:cNvPicPr>
          <p:nvPr/>
        </p:nvPicPr>
        <p:blipFill>
          <a:blip r:embed="rId3"/>
          <a:stretch>
            <a:fillRect/>
          </a:stretch>
        </p:blipFill>
        <p:spPr>
          <a:xfrm>
            <a:off x="6222694" y="2261610"/>
            <a:ext cx="5117616" cy="4328196"/>
          </a:xfrm>
          <a:prstGeom prst="rect">
            <a:avLst/>
          </a:prstGeom>
        </p:spPr>
      </p:pic>
    </p:spTree>
    <p:extLst>
      <p:ext uri="{BB962C8B-B14F-4D97-AF65-F5344CB8AC3E}">
        <p14:creationId xmlns:p14="http://schemas.microsoft.com/office/powerpoint/2010/main" val="3655658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2E53-F224-F7A6-853F-6BF01D3EBFED}"/>
              </a:ext>
            </a:extLst>
          </p:cNvPr>
          <p:cNvSpPr>
            <a:spLocks noGrp="1"/>
          </p:cNvSpPr>
          <p:nvPr>
            <p:ph type="title"/>
          </p:nvPr>
        </p:nvSpPr>
        <p:spPr/>
        <p:txBody>
          <a:bodyPr/>
          <a:lstStyle/>
          <a:p>
            <a:r>
              <a:rPr lang="en-US" dirty="0"/>
              <a:t>Baseline Models</a:t>
            </a:r>
          </a:p>
        </p:txBody>
      </p:sp>
      <p:sp>
        <p:nvSpPr>
          <p:cNvPr id="3" name="Content Placeholder 2">
            <a:extLst>
              <a:ext uri="{FF2B5EF4-FFF2-40B4-BE49-F238E27FC236}">
                <a16:creationId xmlns:a16="http://schemas.microsoft.com/office/drawing/2014/main" id="{4A8CD5AD-62D6-9091-13C9-8F4E67E51DCD}"/>
              </a:ext>
            </a:extLst>
          </p:cNvPr>
          <p:cNvSpPr>
            <a:spLocks noGrp="1"/>
          </p:cNvSpPr>
          <p:nvPr>
            <p:ph idx="1"/>
          </p:nvPr>
        </p:nvSpPr>
        <p:spPr/>
        <p:txBody>
          <a:bodyPr/>
          <a:lstStyle/>
          <a:p>
            <a:r>
              <a:rPr lang="en-US" dirty="0"/>
              <a:t>Idea: extract embedding vector of question text and feature vector of image, concatenate them together and feed into a fc </a:t>
            </a:r>
            <a:r>
              <a:rPr lang="en-US" dirty="0" err="1"/>
              <a:t>classifer</a:t>
            </a:r>
            <a:r>
              <a:rPr lang="en-US" dirty="0"/>
              <a:t> for prediction.</a:t>
            </a:r>
          </a:p>
          <a:p>
            <a:pPr marL="0" indent="0">
              <a:buNone/>
            </a:pPr>
            <a:endParaRPr lang="en-US" dirty="0"/>
          </a:p>
        </p:txBody>
      </p:sp>
      <p:pic>
        <p:nvPicPr>
          <p:cNvPr id="5" name="Picture 4">
            <a:extLst>
              <a:ext uri="{FF2B5EF4-FFF2-40B4-BE49-F238E27FC236}">
                <a16:creationId xmlns:a16="http://schemas.microsoft.com/office/drawing/2014/main" id="{C956E8A0-5C93-1C09-1BFB-10B3FF9AAF51}"/>
              </a:ext>
            </a:extLst>
          </p:cNvPr>
          <p:cNvPicPr>
            <a:picLocks noChangeAspect="1"/>
          </p:cNvPicPr>
          <p:nvPr/>
        </p:nvPicPr>
        <p:blipFill>
          <a:blip r:embed="rId2"/>
          <a:stretch>
            <a:fillRect/>
          </a:stretch>
        </p:blipFill>
        <p:spPr>
          <a:xfrm>
            <a:off x="6389972" y="3429000"/>
            <a:ext cx="4864350" cy="2635385"/>
          </a:xfrm>
          <a:prstGeom prst="rect">
            <a:avLst/>
          </a:prstGeom>
        </p:spPr>
      </p:pic>
      <p:sp>
        <p:nvSpPr>
          <p:cNvPr id="6" name="TextBox 5">
            <a:extLst>
              <a:ext uri="{FF2B5EF4-FFF2-40B4-BE49-F238E27FC236}">
                <a16:creationId xmlns:a16="http://schemas.microsoft.com/office/drawing/2014/main" id="{575A9D15-823C-1980-6018-D7029149BCF5}"/>
              </a:ext>
            </a:extLst>
          </p:cNvPr>
          <p:cNvSpPr txBox="1"/>
          <p:nvPr/>
        </p:nvSpPr>
        <p:spPr>
          <a:xfrm>
            <a:off x="1089061" y="3298004"/>
            <a:ext cx="4864350" cy="1754326"/>
          </a:xfrm>
          <a:prstGeom prst="rect">
            <a:avLst/>
          </a:prstGeom>
          <a:noFill/>
        </p:spPr>
        <p:txBody>
          <a:bodyPr wrap="square" rtlCol="0">
            <a:spAutoFit/>
          </a:bodyPr>
          <a:lstStyle/>
          <a:p>
            <a:r>
              <a:rPr lang="en-US" dirty="0"/>
              <a:t>Method 1: tokenizing the text and then learn the embedding vector via linear layer, image feature is extracted by some visual model (google net</a:t>
            </a:r>
          </a:p>
          <a:p>
            <a:r>
              <a:rPr lang="en-US" dirty="0"/>
              <a:t>Method 2: using pre-trained embedding vector from CLIP, and CLIP also comes with its own image feature extractor.</a:t>
            </a:r>
          </a:p>
        </p:txBody>
      </p:sp>
    </p:spTree>
    <p:extLst>
      <p:ext uri="{BB962C8B-B14F-4D97-AF65-F5344CB8AC3E}">
        <p14:creationId xmlns:p14="http://schemas.microsoft.com/office/powerpoint/2010/main" val="111627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E11A6-579C-75C5-76AC-7C78BB67E310}"/>
              </a:ext>
            </a:extLst>
          </p:cNvPr>
          <p:cNvSpPr>
            <a:spLocks noGrp="1"/>
          </p:cNvSpPr>
          <p:nvPr>
            <p:ph type="title"/>
          </p:nvPr>
        </p:nvSpPr>
        <p:spPr>
          <a:xfrm>
            <a:off x="747458" y="-327719"/>
            <a:ext cx="10515600" cy="1325563"/>
          </a:xfrm>
        </p:spPr>
        <p:txBody>
          <a:bodyPr/>
          <a:lstStyle/>
          <a:p>
            <a:r>
              <a:rPr lang="en-US" dirty="0"/>
              <a:t>Hierarchical Co-attention</a:t>
            </a:r>
          </a:p>
        </p:txBody>
      </p:sp>
      <p:pic>
        <p:nvPicPr>
          <p:cNvPr id="9" name="Picture 8">
            <a:extLst>
              <a:ext uri="{FF2B5EF4-FFF2-40B4-BE49-F238E27FC236}">
                <a16:creationId xmlns:a16="http://schemas.microsoft.com/office/drawing/2014/main" id="{66D8BD14-BD04-9F6A-7F8D-F77582265926}"/>
              </a:ext>
            </a:extLst>
          </p:cNvPr>
          <p:cNvPicPr>
            <a:picLocks noChangeAspect="1"/>
          </p:cNvPicPr>
          <p:nvPr/>
        </p:nvPicPr>
        <p:blipFill>
          <a:blip r:embed="rId2"/>
          <a:stretch>
            <a:fillRect/>
          </a:stretch>
        </p:blipFill>
        <p:spPr>
          <a:xfrm>
            <a:off x="844597" y="556677"/>
            <a:ext cx="7454805" cy="2385933"/>
          </a:xfrm>
          <a:prstGeom prst="rect">
            <a:avLst/>
          </a:prstGeom>
        </p:spPr>
      </p:pic>
      <p:pic>
        <p:nvPicPr>
          <p:cNvPr id="13" name="Picture 12">
            <a:extLst>
              <a:ext uri="{FF2B5EF4-FFF2-40B4-BE49-F238E27FC236}">
                <a16:creationId xmlns:a16="http://schemas.microsoft.com/office/drawing/2014/main" id="{7BF8BDE6-E78F-98EB-2D02-AC64791ED0F4}"/>
              </a:ext>
            </a:extLst>
          </p:cNvPr>
          <p:cNvPicPr>
            <a:picLocks noChangeAspect="1"/>
          </p:cNvPicPr>
          <p:nvPr/>
        </p:nvPicPr>
        <p:blipFill>
          <a:blip r:embed="rId3"/>
          <a:stretch>
            <a:fillRect/>
          </a:stretch>
        </p:blipFill>
        <p:spPr>
          <a:xfrm>
            <a:off x="401097" y="3219597"/>
            <a:ext cx="5891289" cy="3362688"/>
          </a:xfrm>
          <a:prstGeom prst="rect">
            <a:avLst/>
          </a:prstGeom>
        </p:spPr>
      </p:pic>
      <p:pic>
        <p:nvPicPr>
          <p:cNvPr id="15" name="Picture 14">
            <a:extLst>
              <a:ext uri="{FF2B5EF4-FFF2-40B4-BE49-F238E27FC236}">
                <a16:creationId xmlns:a16="http://schemas.microsoft.com/office/drawing/2014/main" id="{ABDE9D91-B6AA-A668-B4B3-17AE5272ED05}"/>
              </a:ext>
            </a:extLst>
          </p:cNvPr>
          <p:cNvPicPr>
            <a:picLocks noChangeAspect="1"/>
          </p:cNvPicPr>
          <p:nvPr/>
        </p:nvPicPr>
        <p:blipFill>
          <a:blip r:embed="rId4"/>
          <a:stretch>
            <a:fillRect/>
          </a:stretch>
        </p:blipFill>
        <p:spPr>
          <a:xfrm>
            <a:off x="6063060" y="3457039"/>
            <a:ext cx="6128940" cy="2844284"/>
          </a:xfrm>
          <a:prstGeom prst="rect">
            <a:avLst/>
          </a:prstGeom>
        </p:spPr>
      </p:pic>
    </p:spTree>
    <p:extLst>
      <p:ext uri="{BB962C8B-B14F-4D97-AF65-F5344CB8AC3E}">
        <p14:creationId xmlns:p14="http://schemas.microsoft.com/office/powerpoint/2010/main" val="3526065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A590-6710-37D8-5B44-7E2A9907D361}"/>
              </a:ext>
            </a:extLst>
          </p:cNvPr>
          <p:cNvSpPr>
            <a:spLocks noGrp="1"/>
          </p:cNvSpPr>
          <p:nvPr>
            <p:ph type="title"/>
          </p:nvPr>
        </p:nvSpPr>
        <p:spPr>
          <a:xfrm>
            <a:off x="838200" y="0"/>
            <a:ext cx="10515600" cy="1325563"/>
          </a:xfrm>
        </p:spPr>
        <p:txBody>
          <a:bodyPr/>
          <a:lstStyle/>
          <a:p>
            <a:r>
              <a:rPr lang="en-US" dirty="0"/>
              <a:t>Result</a:t>
            </a:r>
          </a:p>
        </p:txBody>
      </p:sp>
      <p:pic>
        <p:nvPicPr>
          <p:cNvPr id="7" name="Content Placeholder 6">
            <a:extLst>
              <a:ext uri="{FF2B5EF4-FFF2-40B4-BE49-F238E27FC236}">
                <a16:creationId xmlns:a16="http://schemas.microsoft.com/office/drawing/2014/main" id="{41EC509E-BA78-9221-36E1-73E8A0E3E4DD}"/>
              </a:ext>
            </a:extLst>
          </p:cNvPr>
          <p:cNvPicPr>
            <a:picLocks noGrp="1" noChangeAspect="1"/>
          </p:cNvPicPr>
          <p:nvPr>
            <p:ph idx="1"/>
          </p:nvPr>
        </p:nvPicPr>
        <p:blipFill>
          <a:blip r:embed="rId2"/>
          <a:stretch>
            <a:fillRect/>
          </a:stretch>
        </p:blipFill>
        <p:spPr>
          <a:xfrm>
            <a:off x="4323965" y="757883"/>
            <a:ext cx="6924995" cy="5874352"/>
          </a:xfrm>
        </p:spPr>
      </p:pic>
      <p:sp>
        <p:nvSpPr>
          <p:cNvPr id="8" name="TextBox 7">
            <a:extLst>
              <a:ext uri="{FF2B5EF4-FFF2-40B4-BE49-F238E27FC236}">
                <a16:creationId xmlns:a16="http://schemas.microsoft.com/office/drawing/2014/main" id="{629D2BFD-8E92-3AC9-A3C0-ADD8B7B70789}"/>
              </a:ext>
            </a:extLst>
          </p:cNvPr>
          <p:cNvSpPr txBox="1"/>
          <p:nvPr/>
        </p:nvSpPr>
        <p:spPr>
          <a:xfrm>
            <a:off x="513456" y="1503544"/>
            <a:ext cx="3921487" cy="2308324"/>
          </a:xfrm>
          <a:prstGeom prst="rect">
            <a:avLst/>
          </a:prstGeom>
          <a:noFill/>
        </p:spPr>
        <p:txBody>
          <a:bodyPr wrap="square" rtlCol="0">
            <a:spAutoFit/>
          </a:bodyPr>
          <a:lstStyle/>
          <a:p>
            <a:r>
              <a:rPr lang="en-US" dirty="0"/>
              <a:t>For this </a:t>
            </a:r>
            <a:r>
              <a:rPr lang="en-US" dirty="0" err="1"/>
              <a:t>vqa</a:t>
            </a:r>
            <a:r>
              <a:rPr lang="en-US" dirty="0"/>
              <a:t> dataset with around 9000 training questions and 2400 testing questions, Co-attention model is beaten by simple baseline. In particular, CLIP baseline with robust text embedding is far better than simple baseline that learns embedding from the given dataset</a:t>
            </a:r>
          </a:p>
        </p:txBody>
      </p:sp>
    </p:spTree>
    <p:extLst>
      <p:ext uri="{BB962C8B-B14F-4D97-AF65-F5344CB8AC3E}">
        <p14:creationId xmlns:p14="http://schemas.microsoft.com/office/powerpoint/2010/main" val="1422218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20CCD-2413-B7B4-9573-DBEA5701647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EA7759D-DF5F-E1FA-6A45-6613C5C9EB3A}"/>
              </a:ext>
            </a:extLst>
          </p:cNvPr>
          <p:cNvSpPr>
            <a:spLocks noGrp="1"/>
          </p:cNvSpPr>
          <p:nvPr>
            <p:ph idx="1"/>
          </p:nvPr>
        </p:nvSpPr>
        <p:spPr/>
        <p:txBody>
          <a:bodyPr/>
          <a:lstStyle/>
          <a:p>
            <a:pPr marL="0" indent="0">
              <a:buNone/>
            </a:pPr>
            <a:r>
              <a:rPr lang="en-US" dirty="0"/>
              <a:t>These outcomes suggest that while attention mechanisms are intuitively appealing for VQA tasks, their practical efficacy may depend heavily on how the VQA problem is formulated. The classification approach to VQA, as demonstrated in this study, faces scalability challenges as the answer space expands.</a:t>
            </a:r>
          </a:p>
        </p:txBody>
      </p:sp>
    </p:spTree>
    <p:extLst>
      <p:ext uri="{BB962C8B-B14F-4D97-AF65-F5344CB8AC3E}">
        <p14:creationId xmlns:p14="http://schemas.microsoft.com/office/powerpoint/2010/main" val="1998391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199</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Visual Question Ansering</vt:lpstr>
      <vt:lpstr>Task</vt:lpstr>
      <vt:lpstr>Baseline Models</vt:lpstr>
      <vt:lpstr>Hierarchical Co-attention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Question Ansering</dc:title>
  <dc:creator>Yibin Hu</dc:creator>
  <cp:lastModifiedBy>Yibin Hu</cp:lastModifiedBy>
  <cp:revision>1</cp:revision>
  <dcterms:created xsi:type="dcterms:W3CDTF">2024-04-30T13:24:20Z</dcterms:created>
  <dcterms:modified xsi:type="dcterms:W3CDTF">2024-04-30T13:54:37Z</dcterms:modified>
</cp:coreProperties>
</file>