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6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9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1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2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4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52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01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70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7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3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81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3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522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77143"/>
            <a:ext cx="8603674" cy="1608826"/>
          </a:xfrm>
        </p:spPr>
        <p:txBody>
          <a:bodyPr>
            <a:noAutofit/>
          </a:bodyPr>
          <a:lstStyle/>
          <a:p>
            <a:r>
              <a:rPr sz="3200" dirty="0"/>
              <a:t>Generating Short Stories in the Style of Famous Authors Using GPT-2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16629"/>
            <a:ext cx="6858000" cy="1309255"/>
          </a:xfrm>
        </p:spPr>
        <p:txBody>
          <a:bodyPr>
            <a:normAutofit/>
          </a:bodyPr>
          <a:lstStyle/>
          <a:p>
            <a:r>
              <a:rPr sz="2800" dirty="0"/>
              <a:t>Gavin LeBlanc - Tulane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Works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sz="3200" dirty="0"/>
          </a:p>
          <a:p>
            <a:pPr>
              <a:defRPr sz="1800"/>
            </a:pPr>
            <a:r>
              <a:rPr sz="2800" dirty="0"/>
              <a:t>IEEE (2023). Evaluation Metrics for Language Models.</a:t>
            </a:r>
          </a:p>
          <a:p>
            <a:pPr>
              <a:defRPr sz="1800"/>
            </a:pPr>
            <a:r>
              <a:rPr sz="2800" dirty="0"/>
              <a:t>Fan et al. (2018). Hierarchical Neural Story Generation.</a:t>
            </a:r>
          </a:p>
          <a:p>
            <a:pPr>
              <a:defRPr sz="1800"/>
            </a:pPr>
            <a:r>
              <a:rPr sz="2800" dirty="0"/>
              <a:t>ACM (2020). GPT-2 for Interactive Story Generation in Games.</a:t>
            </a:r>
          </a:p>
          <a:p>
            <a:pPr>
              <a:defRPr sz="1800"/>
            </a:pPr>
            <a:r>
              <a:rPr sz="2800" dirty="0"/>
              <a:t>ScienceDirect (2024). Transformer-Based Models for Style Characterization.</a:t>
            </a:r>
          </a:p>
          <a:p>
            <a:pPr>
              <a:defRPr sz="1800"/>
            </a:pPr>
            <a:r>
              <a:rPr sz="2800" dirty="0"/>
              <a:t>ACM (2022). </a:t>
            </a:r>
            <a:r>
              <a:rPr sz="2800" dirty="0" err="1"/>
              <a:t>TaleBrush</a:t>
            </a:r>
            <a:r>
              <a:rPr sz="2800" dirty="0"/>
              <a:t>: GPT-Based Story Sketching System.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3200" dirty="0"/>
          </a:p>
          <a:p>
            <a:pPr>
              <a:defRPr sz="1800"/>
            </a:pPr>
            <a:r>
              <a:rPr sz="2800" dirty="0"/>
              <a:t>Generate 100-word fictional stories in the styles of famous authors.</a:t>
            </a:r>
          </a:p>
          <a:p>
            <a:pPr>
              <a:defRPr sz="1800"/>
            </a:pPr>
            <a:r>
              <a:rPr sz="2800" dirty="0"/>
              <a:t>Fine-tune GPT-2 on Project Gutenberg datasets.</a:t>
            </a:r>
          </a:p>
          <a:p>
            <a:pPr>
              <a:defRPr sz="1800"/>
            </a:pPr>
            <a:r>
              <a:rPr sz="2800" dirty="0"/>
              <a:t>Target authors: Jack London, Lewis Carroll</a:t>
            </a:r>
            <a:r>
              <a:rPr lang="en-US" sz="2800" dirty="0"/>
              <a:t>.</a:t>
            </a:r>
            <a:endParaRPr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3600" dirty="0"/>
          </a:p>
          <a:p>
            <a:pPr>
              <a:defRPr sz="1800"/>
            </a:pPr>
            <a:r>
              <a:rPr sz="3200" dirty="0"/>
              <a:t>Style transfer in text generation is challenging.</a:t>
            </a:r>
          </a:p>
          <a:p>
            <a:pPr>
              <a:defRPr sz="1800"/>
            </a:pPr>
            <a:r>
              <a:rPr sz="3200" dirty="0"/>
              <a:t>GPT-2 excels at general text generation.</a:t>
            </a:r>
          </a:p>
          <a:p>
            <a:pPr>
              <a:defRPr sz="1800"/>
            </a:pPr>
            <a:r>
              <a:rPr sz="3200" dirty="0"/>
              <a:t>Mimicking specific literary styles remains difficult with limited data.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sz="3600" dirty="0"/>
          </a:p>
          <a:p>
            <a:pPr>
              <a:defRPr sz="1800"/>
            </a:pPr>
            <a:r>
              <a:rPr sz="3200" dirty="0"/>
              <a:t>Datasets from Project Gutenberg: Jack London, Lewis Carroll.</a:t>
            </a:r>
          </a:p>
          <a:p>
            <a:pPr>
              <a:defRPr sz="1800"/>
            </a:pPr>
            <a:r>
              <a:rPr sz="3200" dirty="0"/>
              <a:t>Data cleaned and tagged with author-specific tokens.</a:t>
            </a:r>
          </a:p>
          <a:p>
            <a:pPr>
              <a:defRPr sz="1800"/>
            </a:pPr>
            <a:r>
              <a:rPr sz="3200" dirty="0"/>
              <a:t>Fine-tuning GPT-2 with Hugging Face Trainer API.</a:t>
            </a:r>
          </a:p>
          <a:p>
            <a:pPr>
              <a:defRPr sz="1800"/>
            </a:pPr>
            <a:r>
              <a:rPr sz="3200" dirty="0"/>
              <a:t>Parameters: Learning rate 5e-5, batch size 1, epochs </a:t>
            </a:r>
            <a:r>
              <a:rPr lang="en-US" sz="3200" dirty="0"/>
              <a:t>3</a:t>
            </a:r>
            <a:r>
              <a:rPr sz="3200" dirty="0"/>
              <a:t>, max steps 250.</a:t>
            </a:r>
          </a:p>
          <a:p>
            <a:pPr>
              <a:defRPr sz="1800"/>
            </a:pPr>
            <a:r>
              <a:rPr sz="3200" dirty="0"/>
              <a:t>Sampling: temperature=1, </a:t>
            </a:r>
            <a:r>
              <a:rPr sz="3200" dirty="0" err="1"/>
              <a:t>top_k</a:t>
            </a:r>
            <a:r>
              <a:rPr sz="3200" dirty="0"/>
              <a:t>=50, </a:t>
            </a:r>
            <a:r>
              <a:rPr sz="3200" dirty="0" err="1"/>
              <a:t>top_p</a:t>
            </a:r>
            <a:r>
              <a:rPr sz="3200" dirty="0"/>
              <a:t>=</a:t>
            </a:r>
            <a:r>
              <a:rPr sz="3200"/>
              <a:t>0.95.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C368-0D55-8381-59E8-087843A8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Part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115874-EC32-D707-8B7A-0B111DB9A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572" y="2923673"/>
            <a:ext cx="3381847" cy="27245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06636F-32AA-3CB9-4E2E-0E25A9FE5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19" y="2889348"/>
            <a:ext cx="3552850" cy="282515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2794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29" y="2095229"/>
            <a:ext cx="3461656" cy="4206240"/>
          </a:xfrm>
        </p:spPr>
        <p:txBody>
          <a:bodyPr>
            <a:normAutofit fontScale="92500"/>
          </a:bodyPr>
          <a:lstStyle/>
          <a:p>
            <a:endParaRPr sz="2800" dirty="0"/>
          </a:p>
          <a:p>
            <a:pPr>
              <a:defRPr sz="1800"/>
            </a:pPr>
            <a:r>
              <a:rPr sz="2400" dirty="0"/>
              <a:t>Prompt: 'The princess faced the dragon'.</a:t>
            </a:r>
          </a:p>
          <a:p>
            <a:pPr>
              <a:defRPr sz="1800"/>
            </a:pPr>
            <a:r>
              <a:rPr sz="2400" dirty="0"/>
              <a:t>Jack London output: '...while the horse was sitting and had to think about it.'</a:t>
            </a:r>
          </a:p>
          <a:p>
            <a:pPr>
              <a:defRPr sz="1800"/>
            </a:pPr>
            <a:r>
              <a:rPr sz="2400" dirty="0"/>
              <a:t>Lewis Carroll output: '...but he could see the face of a'.</a:t>
            </a:r>
          </a:p>
          <a:p>
            <a:pPr>
              <a:defRPr sz="1800"/>
            </a:pPr>
            <a:r>
              <a:rPr sz="2400" dirty="0"/>
              <a:t>Perplexity decreases steadily over epochs.</a:t>
            </a:r>
          </a:p>
        </p:txBody>
      </p:sp>
      <p:pic>
        <p:nvPicPr>
          <p:cNvPr id="5" name="Picture 4" descr="A graph with a line&#10;&#10;AI-generated content may be incorrect.">
            <a:extLst>
              <a:ext uri="{FF2B5EF4-FFF2-40B4-BE49-F238E27FC236}">
                <a16:creationId xmlns:a16="http://schemas.microsoft.com/office/drawing/2014/main" id="{DCBC8127-C66C-1981-9A9E-84BDD517D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792" y="2830286"/>
            <a:ext cx="4479113" cy="335933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sz="2800" dirty="0"/>
          </a:p>
          <a:p>
            <a:pPr>
              <a:defRPr sz="1800"/>
            </a:pPr>
            <a:r>
              <a:rPr sz="2400" dirty="0"/>
              <a:t>Generated stories show early stylistic distinctions.</a:t>
            </a:r>
          </a:p>
          <a:p>
            <a:pPr>
              <a:defRPr sz="1800"/>
            </a:pPr>
            <a:r>
              <a:rPr lang="en-US" sz="2400" dirty="0"/>
              <a:t>The Jack London output reflects structured, coherent language typical of narrative prose — showing the model is beginning to capture stylistic cues.</a:t>
            </a:r>
          </a:p>
          <a:p>
            <a:pPr>
              <a:defRPr sz="1800"/>
            </a:pPr>
            <a:r>
              <a:rPr lang="en-US" sz="2400" dirty="0"/>
              <a:t>The Lewis Carroll output is a bit less coherent but reflects a whimsical tone, consistent with early learning stages or limited  data.</a:t>
            </a:r>
          </a:p>
          <a:p>
            <a:pPr>
              <a:defRPr sz="1800"/>
            </a:pPr>
            <a:r>
              <a:rPr sz="2400" dirty="0"/>
              <a:t>Hardware constraints limit dataset size and training efficiency.</a:t>
            </a:r>
            <a:endParaRPr lang="en-US" sz="2400" dirty="0"/>
          </a:p>
          <a:p>
            <a:pPr>
              <a:defRPr sz="1800"/>
            </a:pPr>
            <a:r>
              <a:rPr lang="en-US" sz="2400" dirty="0"/>
              <a:t>The steady decline on the perplexity plot in the previous slide indicates the model is learning from the data and getting better at predicting the next word.</a:t>
            </a:r>
            <a:endParaRPr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3600" dirty="0"/>
          </a:p>
          <a:p>
            <a:pPr>
              <a:defRPr sz="1800"/>
            </a:pPr>
            <a:r>
              <a:rPr sz="3200" dirty="0"/>
              <a:t>Access more powerful hardware for faster training.</a:t>
            </a:r>
          </a:p>
          <a:p>
            <a:pPr>
              <a:defRPr sz="1800"/>
            </a:pPr>
            <a:r>
              <a:rPr sz="3200" dirty="0"/>
              <a:t>Expand datasets with more works per author.</a:t>
            </a:r>
          </a:p>
          <a:p>
            <a:pPr>
              <a:defRPr sz="1800"/>
            </a:pPr>
            <a:r>
              <a:rPr sz="3200" dirty="0"/>
              <a:t>Experiment with GPT-2 variants (medium, large).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3200" dirty="0"/>
          </a:p>
          <a:p>
            <a:pPr>
              <a:defRPr sz="1800"/>
            </a:pPr>
            <a:r>
              <a:rPr sz="2800" dirty="0"/>
              <a:t>Explores GPT-2 fine-tuning for stylistic story generation.</a:t>
            </a:r>
          </a:p>
          <a:p>
            <a:pPr>
              <a:defRPr sz="1800"/>
            </a:pPr>
            <a:r>
              <a:rPr sz="2800" dirty="0"/>
              <a:t>Overcame limited dataset and hardware constraints.</a:t>
            </a:r>
          </a:p>
          <a:p>
            <a:pPr>
              <a:defRPr sz="1800"/>
            </a:pPr>
            <a:r>
              <a:rPr sz="2800" dirty="0"/>
              <a:t>Early results show promise in style distinction.</a:t>
            </a:r>
          </a:p>
          <a:p>
            <a:pPr>
              <a:defRPr sz="1800"/>
            </a:pPr>
            <a:r>
              <a:rPr sz="2800" dirty="0"/>
              <a:t>Demonstrates potential for transformer-based stylistic generation.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65</TotalTime>
  <Words>390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Wingdings</vt:lpstr>
      <vt:lpstr>Banded</vt:lpstr>
      <vt:lpstr>Generating Short Stories in the Style of Famous Authors Using GPT-2</vt:lpstr>
      <vt:lpstr>Abstract</vt:lpstr>
      <vt:lpstr>Introduction</vt:lpstr>
      <vt:lpstr>Methods</vt:lpstr>
      <vt:lpstr>METHODS Part 2</vt:lpstr>
      <vt:lpstr>Results</vt:lpstr>
      <vt:lpstr>Discussion</vt:lpstr>
      <vt:lpstr>Future Work</vt:lpstr>
      <vt:lpstr>Conclusion</vt:lpstr>
      <vt:lpstr>Works Cited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gavin leblanc</dc:creator>
  <cp:keywords/>
  <dc:description>generated using python-pptx</dc:description>
  <cp:lastModifiedBy>Gavin LeBlanc</cp:lastModifiedBy>
  <cp:revision>4</cp:revision>
  <dcterms:created xsi:type="dcterms:W3CDTF">2013-01-27T09:14:16Z</dcterms:created>
  <dcterms:modified xsi:type="dcterms:W3CDTF">2025-04-29T23:22:29Z</dcterms:modified>
  <cp:category/>
</cp:coreProperties>
</file>