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8" r:id="rId2"/>
    <p:sldId id="269" r:id="rId3"/>
    <p:sldId id="262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52" autoAdjust="0"/>
  </p:normalViewPr>
  <p:slideViewPr>
    <p:cSldViewPr snapToGrid="0">
      <p:cViewPr varScale="1">
        <p:scale>
          <a:sx n="74" d="100"/>
          <a:sy n="74" d="100"/>
        </p:scale>
        <p:origin x="31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4/22/2025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Historical Text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Wesnahika B. Charles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7" y="549804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project aims to create a transformer based language model that generates historical texts based on year and region. By fine-tuning this model, it trains on a structured dataset which will produce relevant outputs.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618850-435C-5BD1-27F0-74B325667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8200" y="938163"/>
            <a:ext cx="7187629" cy="49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D3C6-003C-4A2D-B351-F00A04BF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680" y="523356"/>
            <a:ext cx="8929847" cy="278029"/>
          </a:xfrm>
        </p:spPr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A16B2-6A61-4B79-B91C-B41F21F1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54812-34AD-E4BA-34EC-0F688D4A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0" y="662370"/>
            <a:ext cx="3128054" cy="808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DAF129-80EF-CEBB-7052-FA83B4D3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643" y="925299"/>
            <a:ext cx="2041021" cy="186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8F4CA-9433-81B5-157B-2F58D68C9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4" y="1318879"/>
            <a:ext cx="3188413" cy="1992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2A1D4A-3997-D173-8DB3-94E865AA7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908" y="3311637"/>
            <a:ext cx="2451245" cy="2583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90A4C-DA98-F046-5798-8FCC5FBA8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64" y="1978137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14" y="67084"/>
            <a:ext cx="8393128" cy="1260000"/>
          </a:xfrm>
        </p:spPr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2756" y="1341173"/>
            <a:ext cx="9246741" cy="34766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on 1000 steps for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Perplexity: ~60, which needs some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loss seems to decrease as the steps go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trying to generate an output, I was receiving somewhat coherent sentences, however, it didn’t seem as fluent as I wanted it to be as shown below</a:t>
            </a:r>
          </a:p>
          <a:p>
            <a:r>
              <a:rPr lang="en-US" dirty="0"/>
              <a:t>Future: Want to increase steps, iteratively as well as broaden my dataset</a:t>
            </a:r>
          </a:p>
          <a:p>
            <a:r>
              <a:rPr lang="en-US" dirty="0"/>
              <a:t>Future: OCR usage.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24AA5-87A6-0E28-0E6F-65393C7C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42" y="6024960"/>
            <a:ext cx="9716856" cy="276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B1351-0566-0CA7-F12D-3B491A33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422" y="3079481"/>
            <a:ext cx="2179396" cy="272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14811</TotalTime>
  <Words>128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Celestial</vt:lpstr>
      <vt:lpstr>Historical Text Generation</vt:lpstr>
      <vt:lpstr>Problem/Method</vt:lpstr>
      <vt:lpstr>DATA COLLECTION</vt:lpstr>
      <vt:lpstr>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Charles, Wesnahika B</dc:creator>
  <cp:lastModifiedBy>Charles, Wesnahika B</cp:lastModifiedBy>
  <cp:revision>1</cp:revision>
  <dcterms:created xsi:type="dcterms:W3CDTF">2025-04-22T22:05:07Z</dcterms:created>
  <dcterms:modified xsi:type="dcterms:W3CDTF">2025-05-03T04:57:03Z</dcterms:modified>
</cp:coreProperties>
</file>