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6" r:id="rId9"/>
    <p:sldId id="267" r:id="rId10"/>
    <p:sldId id="268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>
        <p:scale>
          <a:sx n="50" d="100"/>
          <a:sy n="50" d="100"/>
        </p:scale>
        <p:origin x="10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di tulasi" userId="c9d0a24e30a2d902" providerId="LiveId" clId="{FD4F15AD-05E3-4E5E-BA7B-5B8E854981E9}"/>
    <pc:docChg chg="undo custSel addSld delSld modSld sldOrd">
      <pc:chgData name="kodi tulasi" userId="c9d0a24e30a2d902" providerId="LiveId" clId="{FD4F15AD-05E3-4E5E-BA7B-5B8E854981E9}" dt="2024-09-16T14:36:32.301" v="2067"/>
      <pc:docMkLst>
        <pc:docMk/>
      </pc:docMkLst>
      <pc:sldChg chg="modSp mod modAnim">
        <pc:chgData name="kodi tulasi" userId="c9d0a24e30a2d902" providerId="LiveId" clId="{FD4F15AD-05E3-4E5E-BA7B-5B8E854981E9}" dt="2024-09-16T09:46:37.980" v="1298" actId="1076"/>
        <pc:sldMkLst>
          <pc:docMk/>
          <pc:sldMk cId="4159665477" sldId="256"/>
        </pc:sldMkLst>
        <pc:spChg chg="mod">
          <ac:chgData name="kodi tulasi" userId="c9d0a24e30a2d902" providerId="LiveId" clId="{FD4F15AD-05E3-4E5E-BA7B-5B8E854981E9}" dt="2024-09-16T09:36:04.241" v="1197" actId="113"/>
          <ac:spMkLst>
            <pc:docMk/>
            <pc:sldMk cId="4159665477" sldId="256"/>
            <ac:spMk id="2" creationId="{A8326192-A223-1D4C-ECAA-864CD4536002}"/>
          </ac:spMkLst>
        </pc:spChg>
        <pc:spChg chg="mod">
          <ac:chgData name="kodi tulasi" userId="c9d0a24e30a2d902" providerId="LiveId" clId="{FD4F15AD-05E3-4E5E-BA7B-5B8E854981E9}" dt="2024-09-16T09:36:11.016" v="1198" actId="113"/>
          <ac:spMkLst>
            <pc:docMk/>
            <pc:sldMk cId="4159665477" sldId="256"/>
            <ac:spMk id="3" creationId="{11729BA9-ED07-85FB-8AB6-4D23F23B358A}"/>
          </ac:spMkLst>
        </pc:spChg>
        <pc:picChg chg="mod">
          <ac:chgData name="kodi tulasi" userId="c9d0a24e30a2d902" providerId="LiveId" clId="{FD4F15AD-05E3-4E5E-BA7B-5B8E854981E9}" dt="2024-09-16T09:46:37.980" v="1298" actId="1076"/>
          <ac:picMkLst>
            <pc:docMk/>
            <pc:sldMk cId="4159665477" sldId="256"/>
            <ac:picMk id="8" creationId="{5363FBF2-6FDE-ED78-B2E6-11FAD2C82BC8}"/>
          </ac:picMkLst>
        </pc:picChg>
      </pc:sldChg>
      <pc:sldChg chg="addSp modSp mod ord setBg">
        <pc:chgData name="kodi tulasi" userId="c9d0a24e30a2d902" providerId="LiveId" clId="{FD4F15AD-05E3-4E5E-BA7B-5B8E854981E9}" dt="2024-09-16T11:26:29.429" v="2000"/>
        <pc:sldMkLst>
          <pc:docMk/>
          <pc:sldMk cId="2353406259" sldId="257"/>
        </pc:sldMkLst>
        <pc:spChg chg="add mod">
          <ac:chgData name="kodi tulasi" userId="c9d0a24e30a2d902" providerId="LiveId" clId="{FD4F15AD-05E3-4E5E-BA7B-5B8E854981E9}" dt="2024-09-16T09:11:36.561" v="938" actId="14100"/>
          <ac:spMkLst>
            <pc:docMk/>
            <pc:sldMk cId="2353406259" sldId="257"/>
            <ac:spMk id="3" creationId="{8D26B395-068C-0FFE-52D5-30E5E8B10508}"/>
          </ac:spMkLst>
        </pc:spChg>
        <pc:graphicFrameChg chg="mod">
          <ac:chgData name="kodi tulasi" userId="c9d0a24e30a2d902" providerId="LiveId" clId="{FD4F15AD-05E3-4E5E-BA7B-5B8E854981E9}" dt="2024-09-16T09:09:59.534" v="914" actId="14100"/>
          <ac:graphicFrameMkLst>
            <pc:docMk/>
            <pc:sldMk cId="2353406259" sldId="257"/>
            <ac:graphicFrameMk id="4" creationId="{3BDE4346-E86E-DD61-847B-74E8848241F5}"/>
          </ac:graphicFrameMkLst>
        </pc:graphicFrameChg>
        <pc:graphicFrameChg chg="mod">
          <ac:chgData name="kodi tulasi" userId="c9d0a24e30a2d902" providerId="LiveId" clId="{FD4F15AD-05E3-4E5E-BA7B-5B8E854981E9}" dt="2024-09-16T11:26:29.429" v="2000"/>
          <ac:graphicFrameMkLst>
            <pc:docMk/>
            <pc:sldMk cId="2353406259" sldId="257"/>
            <ac:graphicFrameMk id="6" creationId="{DDC75BBD-2831-32A7-5A4A-EF41F702B79B}"/>
          </ac:graphicFrameMkLst>
        </pc:graphicFrameChg>
      </pc:sldChg>
      <pc:sldChg chg="addSp modSp mod">
        <pc:chgData name="kodi tulasi" userId="c9d0a24e30a2d902" providerId="LiveId" clId="{FD4F15AD-05E3-4E5E-BA7B-5B8E854981E9}" dt="2024-09-16T08:19:38.334" v="814" actId="13926"/>
        <pc:sldMkLst>
          <pc:docMk/>
          <pc:sldMk cId="2010342647" sldId="258"/>
        </pc:sldMkLst>
        <pc:spChg chg="add mod">
          <ac:chgData name="kodi tulasi" userId="c9d0a24e30a2d902" providerId="LiveId" clId="{FD4F15AD-05E3-4E5E-BA7B-5B8E854981E9}" dt="2024-09-16T05:38:18.911" v="139" actId="20577"/>
          <ac:spMkLst>
            <pc:docMk/>
            <pc:sldMk cId="2010342647" sldId="258"/>
            <ac:spMk id="3" creationId="{2D513BAE-C8E9-3490-537F-EBC70787AB5D}"/>
          </ac:spMkLst>
        </pc:spChg>
        <pc:spChg chg="add mod">
          <ac:chgData name="kodi tulasi" userId="c9d0a24e30a2d902" providerId="LiveId" clId="{FD4F15AD-05E3-4E5E-BA7B-5B8E854981E9}" dt="2024-09-16T08:19:38.334" v="814" actId="13926"/>
          <ac:spMkLst>
            <pc:docMk/>
            <pc:sldMk cId="2010342647" sldId="258"/>
            <ac:spMk id="5" creationId="{3419B7D0-E16E-A628-900F-57E2FA443354}"/>
          </ac:spMkLst>
        </pc:spChg>
      </pc:sldChg>
      <pc:sldChg chg="addSp delSp modSp new mod setBg">
        <pc:chgData name="kodi tulasi" userId="c9d0a24e30a2d902" providerId="LiveId" clId="{FD4F15AD-05E3-4E5E-BA7B-5B8E854981E9}" dt="2024-09-16T09:42:30.455" v="1245" actId="1076"/>
        <pc:sldMkLst>
          <pc:docMk/>
          <pc:sldMk cId="586457238" sldId="259"/>
        </pc:sldMkLst>
        <pc:spChg chg="add mod">
          <ac:chgData name="kodi tulasi" userId="c9d0a24e30a2d902" providerId="LiveId" clId="{FD4F15AD-05E3-4E5E-BA7B-5B8E854981E9}" dt="2024-09-16T09:42:23.412" v="1244" actId="404"/>
          <ac:spMkLst>
            <pc:docMk/>
            <pc:sldMk cId="586457238" sldId="259"/>
            <ac:spMk id="2" creationId="{D72A1D21-4161-91D0-CB07-40E80A0F993F}"/>
          </ac:spMkLst>
        </pc:spChg>
        <pc:spChg chg="add del mod">
          <ac:chgData name="kodi tulasi" userId="c9d0a24e30a2d902" providerId="LiveId" clId="{FD4F15AD-05E3-4E5E-BA7B-5B8E854981E9}" dt="2024-09-16T05:59:10.072" v="365" actId="21"/>
          <ac:spMkLst>
            <pc:docMk/>
            <pc:sldMk cId="586457238" sldId="259"/>
            <ac:spMk id="4" creationId="{13F0D48B-5FD2-256E-198A-72A1BEA9AC44}"/>
          </ac:spMkLst>
        </pc:spChg>
        <pc:spChg chg="add mod">
          <ac:chgData name="kodi tulasi" userId="c9d0a24e30a2d902" providerId="LiveId" clId="{FD4F15AD-05E3-4E5E-BA7B-5B8E854981E9}" dt="2024-09-16T09:42:30.455" v="1245" actId="1076"/>
          <ac:spMkLst>
            <pc:docMk/>
            <pc:sldMk cId="586457238" sldId="259"/>
            <ac:spMk id="5" creationId="{AA0AE67A-C0E3-0C8B-56A3-7D3CF9EA5231}"/>
          </ac:spMkLst>
        </pc:spChg>
        <pc:spChg chg="add del mod">
          <ac:chgData name="kodi tulasi" userId="c9d0a24e30a2d902" providerId="LiveId" clId="{FD4F15AD-05E3-4E5E-BA7B-5B8E854981E9}" dt="2024-09-16T06:01:46.895" v="430" actId="478"/>
          <ac:spMkLst>
            <pc:docMk/>
            <pc:sldMk cId="586457238" sldId="259"/>
            <ac:spMk id="6" creationId="{13F0D48B-5FD2-256E-198A-72A1BEA9AC44}"/>
          </ac:spMkLst>
        </pc:spChg>
      </pc:sldChg>
      <pc:sldChg chg="addSp modSp new mod ord setBg">
        <pc:chgData name="kodi tulasi" userId="c9d0a24e30a2d902" providerId="LiveId" clId="{FD4F15AD-05E3-4E5E-BA7B-5B8E854981E9}" dt="2024-09-16T09:40:55.737" v="1223" actId="108"/>
        <pc:sldMkLst>
          <pc:docMk/>
          <pc:sldMk cId="1341562929" sldId="260"/>
        </pc:sldMkLst>
        <pc:spChg chg="add mod">
          <ac:chgData name="kodi tulasi" userId="c9d0a24e30a2d902" providerId="LiveId" clId="{FD4F15AD-05E3-4E5E-BA7B-5B8E854981E9}" dt="2024-09-16T09:40:10.382" v="1215" actId="404"/>
          <ac:spMkLst>
            <pc:docMk/>
            <pc:sldMk cId="1341562929" sldId="260"/>
            <ac:spMk id="3" creationId="{CD325E61-F7E6-3292-2EB0-8A68CC25F988}"/>
          </ac:spMkLst>
        </pc:spChg>
        <pc:spChg chg="add mod">
          <ac:chgData name="kodi tulasi" userId="c9d0a24e30a2d902" providerId="LiveId" clId="{FD4F15AD-05E3-4E5E-BA7B-5B8E854981E9}" dt="2024-09-16T09:40:29.627" v="1218" actId="13926"/>
          <ac:spMkLst>
            <pc:docMk/>
            <pc:sldMk cId="1341562929" sldId="260"/>
            <ac:spMk id="5" creationId="{4695E7ED-80CA-7203-2154-476B902E4440}"/>
          </ac:spMkLst>
        </pc:spChg>
        <pc:spChg chg="add mod">
          <ac:chgData name="kodi tulasi" userId="c9d0a24e30a2d902" providerId="LiveId" clId="{FD4F15AD-05E3-4E5E-BA7B-5B8E854981E9}" dt="2024-09-16T09:40:55.737" v="1223" actId="108"/>
          <ac:spMkLst>
            <pc:docMk/>
            <pc:sldMk cId="1341562929" sldId="260"/>
            <ac:spMk id="7" creationId="{07BEE1D9-9EF7-54F0-DCA2-B212AE643224}"/>
          </ac:spMkLst>
        </pc:spChg>
      </pc:sldChg>
      <pc:sldChg chg="addSp modSp new mod ord setBg">
        <pc:chgData name="kodi tulasi" userId="c9d0a24e30a2d902" providerId="LiveId" clId="{FD4F15AD-05E3-4E5E-BA7B-5B8E854981E9}" dt="2024-09-16T09:45:32.405" v="1291" actId="404"/>
        <pc:sldMkLst>
          <pc:docMk/>
          <pc:sldMk cId="567044320" sldId="261"/>
        </pc:sldMkLst>
        <pc:spChg chg="add mod">
          <ac:chgData name="kodi tulasi" userId="c9d0a24e30a2d902" providerId="LiveId" clId="{FD4F15AD-05E3-4E5E-BA7B-5B8E854981E9}" dt="2024-09-16T09:45:32.405" v="1291" actId="404"/>
          <ac:spMkLst>
            <pc:docMk/>
            <pc:sldMk cId="567044320" sldId="261"/>
            <ac:spMk id="3" creationId="{562DF632-D6F7-A195-7A9F-09B1E697F8E9}"/>
          </ac:spMkLst>
        </pc:spChg>
      </pc:sldChg>
      <pc:sldChg chg="addSp modSp new mod ord setBg">
        <pc:chgData name="kodi tulasi" userId="c9d0a24e30a2d902" providerId="LiveId" clId="{FD4F15AD-05E3-4E5E-BA7B-5B8E854981E9}" dt="2024-09-16T08:24:50.976" v="889" actId="108"/>
        <pc:sldMkLst>
          <pc:docMk/>
          <pc:sldMk cId="811095637" sldId="262"/>
        </pc:sldMkLst>
        <pc:spChg chg="add mod">
          <ac:chgData name="kodi tulasi" userId="c9d0a24e30a2d902" providerId="LiveId" clId="{FD4F15AD-05E3-4E5E-BA7B-5B8E854981E9}" dt="2024-09-16T08:24:50.976" v="889" actId="108"/>
          <ac:spMkLst>
            <pc:docMk/>
            <pc:sldMk cId="811095637" sldId="262"/>
            <ac:spMk id="2" creationId="{4DC4A3AC-4046-B144-6BA7-8F282291203C}"/>
          </ac:spMkLst>
        </pc:spChg>
        <pc:spChg chg="add mod">
          <ac:chgData name="kodi tulasi" userId="c9d0a24e30a2d902" providerId="LiveId" clId="{FD4F15AD-05E3-4E5E-BA7B-5B8E854981E9}" dt="2024-09-16T08:20:21.085" v="819" actId="1076"/>
          <ac:spMkLst>
            <pc:docMk/>
            <pc:sldMk cId="811095637" sldId="262"/>
            <ac:spMk id="4" creationId="{4332B7CC-5E4B-C33F-1E12-64E3E8DB9E98}"/>
          </ac:spMkLst>
        </pc:spChg>
      </pc:sldChg>
      <pc:sldChg chg="addSp modSp new mod ord setBg">
        <pc:chgData name="kodi tulasi" userId="c9d0a24e30a2d902" providerId="LiveId" clId="{FD4F15AD-05E3-4E5E-BA7B-5B8E854981E9}" dt="2024-09-16T11:17:20.734" v="1785"/>
        <pc:sldMkLst>
          <pc:docMk/>
          <pc:sldMk cId="2807541564" sldId="263"/>
        </pc:sldMkLst>
        <pc:spChg chg="add mod">
          <ac:chgData name="kodi tulasi" userId="c9d0a24e30a2d902" providerId="LiveId" clId="{FD4F15AD-05E3-4E5E-BA7B-5B8E854981E9}" dt="2024-09-16T08:13:26.954" v="783" actId="404"/>
          <ac:spMkLst>
            <pc:docMk/>
            <pc:sldMk cId="2807541564" sldId="263"/>
            <ac:spMk id="2" creationId="{67CB8660-3912-4075-D179-C7DF520CFD4F}"/>
          </ac:spMkLst>
        </pc:spChg>
        <pc:spChg chg="add mod">
          <ac:chgData name="kodi tulasi" userId="c9d0a24e30a2d902" providerId="LiveId" clId="{FD4F15AD-05E3-4E5E-BA7B-5B8E854981E9}" dt="2024-09-16T08:14:41.819" v="788" actId="108"/>
          <ac:spMkLst>
            <pc:docMk/>
            <pc:sldMk cId="2807541564" sldId="263"/>
            <ac:spMk id="6" creationId="{18FA5629-D9E0-679A-41D9-CB998DE7A98D}"/>
          </ac:spMkLst>
        </pc:spChg>
        <pc:graphicFrameChg chg="add mod">
          <ac:chgData name="kodi tulasi" userId="c9d0a24e30a2d902" providerId="LiveId" clId="{FD4F15AD-05E3-4E5E-BA7B-5B8E854981E9}" dt="2024-09-16T08:11:15.832" v="759"/>
          <ac:graphicFrameMkLst>
            <pc:docMk/>
            <pc:sldMk cId="2807541564" sldId="263"/>
            <ac:graphicFrameMk id="3" creationId="{80415410-0BAA-E6AC-31E8-E8341A5EF021}"/>
          </ac:graphicFrameMkLst>
        </pc:graphicFrameChg>
        <pc:graphicFrameChg chg="add mod">
          <ac:chgData name="kodi tulasi" userId="c9d0a24e30a2d902" providerId="LiveId" clId="{FD4F15AD-05E3-4E5E-BA7B-5B8E854981E9}" dt="2024-09-16T08:11:20.902" v="761"/>
          <ac:graphicFrameMkLst>
            <pc:docMk/>
            <pc:sldMk cId="2807541564" sldId="263"/>
            <ac:graphicFrameMk id="4" creationId="{BD57CE81-6B28-8547-37C7-36907A328469}"/>
          </ac:graphicFrameMkLst>
        </pc:graphicFrameChg>
      </pc:sldChg>
      <pc:sldChg chg="addSp modSp new mod ord setBg">
        <pc:chgData name="kodi tulasi" userId="c9d0a24e30a2d902" providerId="LiveId" clId="{FD4F15AD-05E3-4E5E-BA7B-5B8E854981E9}" dt="2024-09-16T11:25:22.624" v="1987"/>
        <pc:sldMkLst>
          <pc:docMk/>
          <pc:sldMk cId="3795510366" sldId="264"/>
        </pc:sldMkLst>
        <pc:spChg chg="add mod">
          <ac:chgData name="kodi tulasi" userId="c9d0a24e30a2d902" providerId="LiveId" clId="{FD4F15AD-05E3-4E5E-BA7B-5B8E854981E9}" dt="2024-09-16T08:19:23.812" v="811" actId="13926"/>
          <ac:spMkLst>
            <pc:docMk/>
            <pc:sldMk cId="3795510366" sldId="264"/>
            <ac:spMk id="2" creationId="{0F1EA829-40D6-4F4C-89D4-F371F8C3DBFC}"/>
          </ac:spMkLst>
        </pc:spChg>
        <pc:spChg chg="add mod">
          <ac:chgData name="kodi tulasi" userId="c9d0a24e30a2d902" providerId="LiveId" clId="{FD4F15AD-05E3-4E5E-BA7B-5B8E854981E9}" dt="2024-09-16T09:08:29.881" v="898" actId="403"/>
          <ac:spMkLst>
            <pc:docMk/>
            <pc:sldMk cId="3795510366" sldId="264"/>
            <ac:spMk id="4" creationId="{62FFB0EC-F2F8-8D75-98E1-5694CBBCACA0}"/>
          </ac:spMkLst>
        </pc:spChg>
      </pc:sldChg>
      <pc:sldChg chg="new del setBg">
        <pc:chgData name="kodi tulasi" userId="c9d0a24e30a2d902" providerId="LiveId" clId="{FD4F15AD-05E3-4E5E-BA7B-5B8E854981E9}" dt="2024-09-16T09:09:02.698" v="904" actId="2696"/>
        <pc:sldMkLst>
          <pc:docMk/>
          <pc:sldMk cId="1652216254" sldId="265"/>
        </pc:sldMkLst>
      </pc:sldChg>
      <pc:sldChg chg="addSp delSp modSp new mod ord setBg">
        <pc:chgData name="kodi tulasi" userId="c9d0a24e30a2d902" providerId="LiveId" clId="{FD4F15AD-05E3-4E5E-BA7B-5B8E854981E9}" dt="2024-09-16T14:28:27.205" v="2061"/>
        <pc:sldMkLst>
          <pc:docMk/>
          <pc:sldMk cId="3570060251" sldId="266"/>
        </pc:sldMkLst>
        <pc:spChg chg="add del mod">
          <ac:chgData name="kodi tulasi" userId="c9d0a24e30a2d902" providerId="LiveId" clId="{FD4F15AD-05E3-4E5E-BA7B-5B8E854981E9}" dt="2024-09-16T14:25:45.999" v="2017" actId="478"/>
          <ac:spMkLst>
            <pc:docMk/>
            <pc:sldMk cId="3570060251" sldId="266"/>
            <ac:spMk id="4" creationId="{31B538DE-4473-E1DC-975C-0AC941DBEC6F}"/>
          </ac:spMkLst>
        </pc:spChg>
        <pc:spChg chg="add del mod">
          <ac:chgData name="kodi tulasi" userId="c9d0a24e30a2d902" providerId="LiveId" clId="{FD4F15AD-05E3-4E5E-BA7B-5B8E854981E9}" dt="2024-09-16T14:25:52.099" v="2021"/>
          <ac:spMkLst>
            <pc:docMk/>
            <pc:sldMk cId="3570060251" sldId="266"/>
            <ac:spMk id="6" creationId="{79C02E19-5704-BB29-5E93-261E13AD513E}"/>
          </ac:spMkLst>
        </pc:spChg>
        <pc:spChg chg="add del mod">
          <ac:chgData name="kodi tulasi" userId="c9d0a24e30a2d902" providerId="LiveId" clId="{FD4F15AD-05E3-4E5E-BA7B-5B8E854981E9}" dt="2024-09-16T09:46:07.395" v="1295" actId="22"/>
          <ac:spMkLst>
            <pc:docMk/>
            <pc:sldMk cId="3570060251" sldId="266"/>
            <ac:spMk id="8" creationId="{619E3BCB-8D5F-7093-7782-2A07DF1B839B}"/>
          </ac:spMkLst>
        </pc:spChg>
        <pc:spChg chg="add mod">
          <ac:chgData name="kodi tulasi" userId="c9d0a24e30a2d902" providerId="LiveId" clId="{FD4F15AD-05E3-4E5E-BA7B-5B8E854981E9}" dt="2024-09-16T14:27:48.576" v="2046" actId="14100"/>
          <ac:spMkLst>
            <pc:docMk/>
            <pc:sldMk cId="3570060251" sldId="266"/>
            <ac:spMk id="8" creationId="{BCB45224-7C2B-F9E7-5DA9-B0515E9E884C}"/>
          </ac:spMkLst>
        </pc:spChg>
        <pc:graphicFrameChg chg="add del mod">
          <ac:chgData name="kodi tulasi" userId="c9d0a24e30a2d902" providerId="LiveId" clId="{FD4F15AD-05E3-4E5E-BA7B-5B8E854981E9}" dt="2024-09-16T14:28:27.205" v="2061"/>
          <ac:graphicFrameMkLst>
            <pc:docMk/>
            <pc:sldMk cId="3570060251" sldId="266"/>
            <ac:graphicFrameMk id="2" creationId="{A8E29E4C-AD3A-EC1E-54A9-46AE3D8F4129}"/>
          </ac:graphicFrameMkLst>
        </pc:graphicFrameChg>
        <pc:graphicFrameChg chg="add del mod">
          <ac:chgData name="kodi tulasi" userId="c9d0a24e30a2d902" providerId="LiveId" clId="{FD4F15AD-05E3-4E5E-BA7B-5B8E854981E9}" dt="2024-09-16T14:25:42.867" v="2015" actId="478"/>
          <ac:graphicFrameMkLst>
            <pc:docMk/>
            <pc:sldMk cId="3570060251" sldId="266"/>
            <ac:graphicFrameMk id="3" creationId="{A8E29E4C-AD3A-EC1E-54A9-46AE3D8F4129}"/>
          </ac:graphicFrameMkLst>
        </pc:graphicFrameChg>
        <pc:graphicFrameChg chg="add del mod">
          <ac:chgData name="kodi tulasi" userId="c9d0a24e30a2d902" providerId="LiveId" clId="{FD4F15AD-05E3-4E5E-BA7B-5B8E854981E9}" dt="2024-09-16T14:27:29.302" v="2040" actId="21"/>
          <ac:graphicFrameMkLst>
            <pc:docMk/>
            <pc:sldMk cId="3570060251" sldId="266"/>
            <ac:graphicFrameMk id="5" creationId="{68A5302E-F889-F28A-E5BE-49CA25E56C97}"/>
          </ac:graphicFrameMkLst>
        </pc:graphicFrameChg>
      </pc:sldChg>
      <pc:sldChg chg="addSp delSp modSp add mod ord">
        <pc:chgData name="kodi tulasi" userId="c9d0a24e30a2d902" providerId="LiveId" clId="{FD4F15AD-05E3-4E5E-BA7B-5B8E854981E9}" dt="2024-09-16T14:36:32.301" v="2067"/>
        <pc:sldMkLst>
          <pc:docMk/>
          <pc:sldMk cId="3559445678" sldId="267"/>
        </pc:sldMkLst>
        <pc:spChg chg="add mod">
          <ac:chgData name="kodi tulasi" userId="c9d0a24e30a2d902" providerId="LiveId" clId="{FD4F15AD-05E3-4E5E-BA7B-5B8E854981E9}" dt="2024-09-16T11:28:05.840" v="2004" actId="20577"/>
          <ac:spMkLst>
            <pc:docMk/>
            <pc:sldMk cId="3559445678" sldId="267"/>
            <ac:spMk id="2" creationId="{B9E27125-01BC-6115-A7A1-C2B43592E1E9}"/>
          </ac:spMkLst>
        </pc:spChg>
        <pc:spChg chg="mod">
          <ac:chgData name="kodi tulasi" userId="c9d0a24e30a2d902" providerId="LiveId" clId="{FD4F15AD-05E3-4E5E-BA7B-5B8E854981E9}" dt="2024-09-16T11:20:09.944" v="1866" actId="12"/>
          <ac:spMkLst>
            <pc:docMk/>
            <pc:sldMk cId="3559445678" sldId="267"/>
            <ac:spMk id="4" creationId="{31B538DE-4473-E1DC-975C-0AC941DBEC6F}"/>
          </ac:spMkLst>
        </pc:spChg>
        <pc:spChg chg="del mod">
          <ac:chgData name="kodi tulasi" userId="c9d0a24e30a2d902" providerId="LiveId" clId="{FD4F15AD-05E3-4E5E-BA7B-5B8E854981E9}" dt="2024-09-16T10:23:15.972" v="1562" actId="478"/>
          <ac:spMkLst>
            <pc:docMk/>
            <pc:sldMk cId="3559445678" sldId="267"/>
            <ac:spMk id="6" creationId="{79C02E19-5704-BB29-5E93-261E13AD513E}"/>
          </ac:spMkLst>
        </pc:spChg>
        <pc:spChg chg="add mod">
          <ac:chgData name="kodi tulasi" userId="c9d0a24e30a2d902" providerId="LiveId" clId="{FD4F15AD-05E3-4E5E-BA7B-5B8E854981E9}" dt="2024-09-16T10:26:36.067" v="1661" actId="403"/>
          <ac:spMkLst>
            <pc:docMk/>
            <pc:sldMk cId="3559445678" sldId="267"/>
            <ac:spMk id="7" creationId="{E089420D-EDFD-10AE-F872-EE9D3BBCA9CC}"/>
          </ac:spMkLst>
        </pc:spChg>
        <pc:graphicFrameChg chg="del">
          <ac:chgData name="kodi tulasi" userId="c9d0a24e30a2d902" providerId="LiveId" clId="{FD4F15AD-05E3-4E5E-BA7B-5B8E854981E9}" dt="2024-09-16T09:46:21.751" v="1297" actId="21"/>
          <ac:graphicFrameMkLst>
            <pc:docMk/>
            <pc:sldMk cId="3559445678" sldId="267"/>
            <ac:graphicFrameMk id="3" creationId="{A8E29E4C-AD3A-EC1E-54A9-46AE3D8F4129}"/>
          </ac:graphicFrameMkLst>
        </pc:graphicFrameChg>
      </pc:sldChg>
      <pc:sldChg chg="modSp add mod ord">
        <pc:chgData name="kodi tulasi" userId="c9d0a24e30a2d902" providerId="LiveId" clId="{FD4F15AD-05E3-4E5E-BA7B-5B8E854981E9}" dt="2024-09-16T11:21:18.672" v="1915" actId="20577"/>
        <pc:sldMkLst>
          <pc:docMk/>
          <pc:sldMk cId="2494319645" sldId="268"/>
        </pc:sldMkLst>
        <pc:spChg chg="mod">
          <ac:chgData name="kodi tulasi" userId="c9d0a24e30a2d902" providerId="LiveId" clId="{FD4F15AD-05E3-4E5E-BA7B-5B8E854981E9}" dt="2024-09-16T10:54:51.223" v="1750" actId="20577"/>
          <ac:spMkLst>
            <pc:docMk/>
            <pc:sldMk cId="2494319645" sldId="268"/>
            <ac:spMk id="2" creationId="{B9E27125-01BC-6115-A7A1-C2B43592E1E9}"/>
          </ac:spMkLst>
        </pc:spChg>
        <pc:spChg chg="mod">
          <ac:chgData name="kodi tulasi" userId="c9d0a24e30a2d902" providerId="LiveId" clId="{FD4F15AD-05E3-4E5E-BA7B-5B8E854981E9}" dt="2024-09-16T11:21:18.672" v="1915" actId="20577"/>
          <ac:spMkLst>
            <pc:docMk/>
            <pc:sldMk cId="2494319645" sldId="268"/>
            <ac:spMk id="4" creationId="{31B538DE-4473-E1DC-975C-0AC941DBEC6F}"/>
          </ac:spMkLst>
        </pc:spChg>
        <pc:spChg chg="mod">
          <ac:chgData name="kodi tulasi" userId="c9d0a24e30a2d902" providerId="LiveId" clId="{FD4F15AD-05E3-4E5E-BA7B-5B8E854981E9}" dt="2024-09-16T11:14:32.015" v="1764" actId="20577"/>
          <ac:spMkLst>
            <pc:docMk/>
            <pc:sldMk cId="2494319645" sldId="268"/>
            <ac:spMk id="7" creationId="{E089420D-EDFD-10AE-F872-EE9D3BBCA9CC}"/>
          </ac:spMkLst>
        </pc:spChg>
      </pc:sldChg>
      <pc:sldChg chg="modSp add mod ord">
        <pc:chgData name="kodi tulasi" userId="c9d0a24e30a2d902" providerId="LiveId" clId="{FD4F15AD-05E3-4E5E-BA7B-5B8E854981E9}" dt="2024-09-16T14:29:19.399" v="2065" actId="20577"/>
        <pc:sldMkLst>
          <pc:docMk/>
          <pc:sldMk cId="2977964036" sldId="269"/>
        </pc:sldMkLst>
        <pc:spChg chg="mod">
          <ac:chgData name="kodi tulasi" userId="c9d0a24e30a2d902" providerId="LiveId" clId="{FD4F15AD-05E3-4E5E-BA7B-5B8E854981E9}" dt="2024-09-16T14:29:19.399" v="2065" actId="20577"/>
          <ac:spMkLst>
            <pc:docMk/>
            <pc:sldMk cId="2977964036" sldId="269"/>
            <ac:spMk id="2" creationId="{B9E27125-01BC-6115-A7A1-C2B43592E1E9}"/>
          </ac:spMkLst>
        </pc:spChg>
        <pc:spChg chg="mod">
          <ac:chgData name="kodi tulasi" userId="c9d0a24e30a2d902" providerId="LiveId" clId="{FD4F15AD-05E3-4E5E-BA7B-5B8E854981E9}" dt="2024-09-16T11:21:01.657" v="1889" actId="20577"/>
          <ac:spMkLst>
            <pc:docMk/>
            <pc:sldMk cId="2977964036" sldId="269"/>
            <ac:spMk id="4" creationId="{31B538DE-4473-E1DC-975C-0AC941DBEC6F}"/>
          </ac:spMkLst>
        </pc:spChg>
        <pc:spChg chg="mod">
          <ac:chgData name="kodi tulasi" userId="c9d0a24e30a2d902" providerId="LiveId" clId="{FD4F15AD-05E3-4E5E-BA7B-5B8E854981E9}" dt="2024-09-16T11:19:44.932" v="1863" actId="14100"/>
          <ac:spMkLst>
            <pc:docMk/>
            <pc:sldMk cId="2977964036" sldId="269"/>
            <ac:spMk id="7" creationId="{E089420D-EDFD-10AE-F872-EE9D3BBCA9CC}"/>
          </ac:spMkLst>
        </pc:spChg>
      </pc:sldChg>
      <pc:sldChg chg="modSp add del mod">
        <pc:chgData name="kodi tulasi" userId="c9d0a24e30a2d902" providerId="LiveId" clId="{FD4F15AD-05E3-4E5E-BA7B-5B8E854981E9}" dt="2024-09-16T11:15:24.324" v="1770" actId="2696"/>
        <pc:sldMkLst>
          <pc:docMk/>
          <pc:sldMk cId="4042968760" sldId="269"/>
        </pc:sldMkLst>
        <pc:spChg chg="mod">
          <ac:chgData name="kodi tulasi" userId="c9d0a24e30a2d902" providerId="LiveId" clId="{FD4F15AD-05E3-4E5E-BA7B-5B8E854981E9}" dt="2024-09-16T11:14:22.602" v="1753" actId="20577"/>
          <ac:spMkLst>
            <pc:docMk/>
            <pc:sldMk cId="4042968760" sldId="269"/>
            <ac:spMk id="7" creationId="{E089420D-EDFD-10AE-F872-EE9D3BBCA9CC}"/>
          </ac:spMkLst>
        </pc:spChg>
      </pc:sldChg>
      <pc:sldChg chg="modSp add mod">
        <pc:chgData name="kodi tulasi" userId="c9d0a24e30a2d902" providerId="LiveId" clId="{FD4F15AD-05E3-4E5E-BA7B-5B8E854981E9}" dt="2024-09-16T11:25:05.437" v="1985" actId="1076"/>
        <pc:sldMkLst>
          <pc:docMk/>
          <pc:sldMk cId="3567665853" sldId="270"/>
        </pc:sldMkLst>
        <pc:spChg chg="mod">
          <ac:chgData name="kodi tulasi" userId="c9d0a24e30a2d902" providerId="LiveId" clId="{FD4F15AD-05E3-4E5E-BA7B-5B8E854981E9}" dt="2024-09-16T11:24:06.618" v="1968" actId="20577"/>
          <ac:spMkLst>
            <pc:docMk/>
            <pc:sldMk cId="3567665853" sldId="270"/>
            <ac:spMk id="2" creationId="{B9E27125-01BC-6115-A7A1-C2B43592E1E9}"/>
          </ac:spMkLst>
        </pc:spChg>
        <pc:spChg chg="mod">
          <ac:chgData name="kodi tulasi" userId="c9d0a24e30a2d902" providerId="LiveId" clId="{FD4F15AD-05E3-4E5E-BA7B-5B8E854981E9}" dt="2024-09-16T11:25:05.437" v="1985" actId="1076"/>
          <ac:spMkLst>
            <pc:docMk/>
            <pc:sldMk cId="3567665853" sldId="270"/>
            <ac:spMk id="4" creationId="{31B538DE-4473-E1DC-975C-0AC941DBEC6F}"/>
          </ac:spMkLst>
        </pc:spChg>
        <pc:spChg chg="mod">
          <ac:chgData name="kodi tulasi" userId="c9d0a24e30a2d902" providerId="LiveId" clId="{FD4F15AD-05E3-4E5E-BA7B-5B8E854981E9}" dt="2024-09-16T11:22:22.940" v="1941" actId="20577"/>
          <ac:spMkLst>
            <pc:docMk/>
            <pc:sldMk cId="3567665853" sldId="270"/>
            <ac:spMk id="7" creationId="{E089420D-EDFD-10AE-F872-EE9D3BBCA9C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d0a24e30a2d902/Documents/CUSTOMER%20SEGM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d0a24e30a2d902/Documents/CUSTOMER%20SEGM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SEGMENTATION.xlsx]FINAL CHARTS!PivotTable3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CUSTOMER TYPES</a:t>
            </a:r>
          </a:p>
        </c:rich>
      </c:tx>
      <c:layout>
        <c:manualLayout>
          <c:xMode val="edge"/>
          <c:yMode val="edge"/>
          <c:x val="0.305302340850800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0.19938415624149483"/>
          <c:y val="0.14691577838089967"/>
          <c:w val="0.42271902245830711"/>
          <c:h val="0.77268261586856324"/>
        </c:manualLayout>
      </c:layout>
      <c:pieChart>
        <c:varyColors val="1"/>
        <c:ser>
          <c:idx val="0"/>
          <c:order val="0"/>
          <c:tx>
            <c:strRef>
              <c:f>'FINAL CHARTS'!$B$1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2F7B-460F-A0F1-F3440C0DCC99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2F7B-460F-A0F1-F3440C0DCC99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2F7B-460F-A0F1-F3440C0DCC9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2F7B-460F-A0F1-F3440C0DCC99}"/>
              </c:ext>
            </c:extLst>
          </c:dPt>
          <c:dLbls>
            <c:dLbl>
              <c:idx val="0"/>
              <c:layout>
                <c:manualLayout>
                  <c:x val="0.11145833333333334"/>
                  <c:y val="-2.222222222222222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7B-460F-A0F1-F3440C0DCC99}"/>
                </c:ext>
              </c:extLst>
            </c:dLbl>
            <c:dLbl>
              <c:idx val="1"/>
              <c:layout>
                <c:manualLayout>
                  <c:x val="0.10729166666666666"/>
                  <c:y val="-1.85185185185185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7B-460F-A0F1-F3440C0DCC99}"/>
                </c:ext>
              </c:extLst>
            </c:dLbl>
            <c:dLbl>
              <c:idx val="2"/>
              <c:layout>
                <c:manualLayout>
                  <c:x val="-2.1875000000000009E-2"/>
                  <c:y val="7.037037037037037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7B-460F-A0F1-F3440C0DCC99}"/>
                </c:ext>
              </c:extLst>
            </c:dLbl>
            <c:dLbl>
              <c:idx val="3"/>
              <c:layout>
                <c:manualLayout>
                  <c:x val="-8.0208333333333326E-2"/>
                  <c:y val="-1.8518518518518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7B-460F-A0F1-F3440C0DC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highlight>
                      <a:srgbClr val="FF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CHARTS'!$A$2:$A$6</c:f>
              <c:strCache>
                <c:ptCount val="4"/>
                <c:pt idx="0">
                  <c:v>AT RISK/ NEED ATTENTION</c:v>
                </c:pt>
                <c:pt idx="1">
                  <c:v>IMMEDIATE ATTENTION</c:v>
                </c:pt>
                <c:pt idx="2">
                  <c:v>LOYAL CUSTOMERS</c:v>
                </c:pt>
                <c:pt idx="3">
                  <c:v>TOP CUSTOMERS</c:v>
                </c:pt>
              </c:strCache>
            </c:strRef>
          </c:cat>
          <c:val>
            <c:numRef>
              <c:f>'FINAL CHARTS'!$B$2:$B$6</c:f>
              <c:numCache>
                <c:formatCode>0.00%</c:formatCode>
                <c:ptCount val="4"/>
                <c:pt idx="0">
                  <c:v>0.30041152263374488</c:v>
                </c:pt>
                <c:pt idx="1">
                  <c:v>0.20964791952446274</c:v>
                </c:pt>
                <c:pt idx="2">
                  <c:v>0.31229995427526291</c:v>
                </c:pt>
                <c:pt idx="3">
                  <c:v>0.1776406035665295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7B-460F-A0F1-F3440C0DC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97352725461163"/>
          <c:y val="0.33657554080228175"/>
          <c:w val="0.25902643346018123"/>
          <c:h val="0.440218527834869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lumOff val="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SEGMENTATION.xlsx]FINAL CHARTS!PivotTable1</c:name>
    <c:fmtId val="60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887619353176045"/>
          <c:y val="0.15175717625416779"/>
          <c:w val="0.57325276869618802"/>
          <c:h val="0.3707376522551629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'FINAL CHARTS'!$B$29</c:f>
              <c:strCache>
                <c:ptCount val="1"/>
                <c:pt idx="0">
                  <c:v>Average of Frequency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'FINAL CHARTS'!$A$30:$A$34</c:f>
              <c:strCache>
                <c:ptCount val="4"/>
                <c:pt idx="0">
                  <c:v>TOP CUSTOMERS</c:v>
                </c:pt>
                <c:pt idx="1">
                  <c:v>LOYAL CUSTOMERS</c:v>
                </c:pt>
                <c:pt idx="2">
                  <c:v>IMMEDIATE ATTENTION</c:v>
                </c:pt>
                <c:pt idx="3">
                  <c:v>AT RISK/ NEED ATTENTION</c:v>
                </c:pt>
              </c:strCache>
            </c:strRef>
          </c:cat>
          <c:val>
            <c:numRef>
              <c:f>'FINAL CHARTS'!$B$30:$B$34</c:f>
              <c:numCache>
                <c:formatCode>0</c:formatCode>
                <c:ptCount val="4"/>
                <c:pt idx="0">
                  <c:v>1174.11583011583</c:v>
                </c:pt>
                <c:pt idx="1">
                  <c:v>87.800878477306</c:v>
                </c:pt>
                <c:pt idx="2">
                  <c:v>12.100327153762269</c:v>
                </c:pt>
                <c:pt idx="3">
                  <c:v>30.820395738203956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4-4E55-86D9-A73562A06A57}"/>
            </c:ext>
          </c:extLst>
        </c:ser>
        <c:ser>
          <c:idx val="1"/>
          <c:order val="1"/>
          <c:tx>
            <c:strRef>
              <c:f>'FINAL CHARTS'!$C$29</c:f>
              <c:strCache>
                <c:ptCount val="1"/>
                <c:pt idx="0">
                  <c:v>Since last purchase (Days)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'FINAL CHARTS'!$A$30:$A$34</c:f>
              <c:strCache>
                <c:ptCount val="4"/>
                <c:pt idx="0">
                  <c:v>TOP CUSTOMERS</c:v>
                </c:pt>
                <c:pt idx="1">
                  <c:v>LOYAL CUSTOMERS</c:v>
                </c:pt>
                <c:pt idx="2">
                  <c:v>IMMEDIATE ATTENTION</c:v>
                </c:pt>
                <c:pt idx="3">
                  <c:v>AT RISK/ NEED ATTENTION</c:v>
                </c:pt>
              </c:strCache>
            </c:strRef>
          </c:cat>
          <c:val>
            <c:numRef>
              <c:f>'FINAL CHARTS'!$C$30:$C$34</c:f>
              <c:numCache>
                <c:formatCode>0</c:formatCode>
                <c:ptCount val="4"/>
                <c:pt idx="0">
                  <c:v>13.906048906048905</c:v>
                </c:pt>
                <c:pt idx="1">
                  <c:v>48.797950219619324</c:v>
                </c:pt>
                <c:pt idx="2">
                  <c:v>230.9040348964013</c:v>
                </c:pt>
                <c:pt idx="3">
                  <c:v>112.58828006088279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C4-4E55-86D9-A73562A06A57}"/>
            </c:ext>
          </c:extLst>
        </c:ser>
        <c:ser>
          <c:idx val="2"/>
          <c:order val="2"/>
          <c:tx>
            <c:strRef>
              <c:f>'FINAL CHARTS'!$D$29</c:f>
              <c:strCache>
                <c:ptCount val="1"/>
                <c:pt idx="0">
                  <c:v>Average Spending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'FINAL CHARTS'!$A$30:$A$34</c:f>
              <c:strCache>
                <c:ptCount val="4"/>
                <c:pt idx="0">
                  <c:v>TOP CUSTOMERS</c:v>
                </c:pt>
                <c:pt idx="1">
                  <c:v>LOYAL CUSTOMERS</c:v>
                </c:pt>
                <c:pt idx="2">
                  <c:v>IMMEDIATE ATTENTION</c:v>
                </c:pt>
                <c:pt idx="3">
                  <c:v>AT RISK/ NEED ATTENTION</c:v>
                </c:pt>
              </c:strCache>
            </c:strRef>
          </c:cat>
          <c:val>
            <c:numRef>
              <c:f>'FINAL CHARTS'!$D$30:$D$34</c:f>
              <c:numCache>
                <c:formatCode>0</c:formatCode>
                <c:ptCount val="4"/>
                <c:pt idx="0">
                  <c:v>21452.186943396657</c:v>
                </c:pt>
                <c:pt idx="1">
                  <c:v>1450.2900292825752</c:v>
                </c:pt>
                <c:pt idx="2">
                  <c:v>179.39568157033801</c:v>
                </c:pt>
                <c:pt idx="3">
                  <c:v>518.6792945205483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C4-4E55-86D9-A73562A06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1715901071"/>
        <c:axId val="1715901551"/>
      </c:barChart>
      <c:catAx>
        <c:axId val="1715901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901551"/>
        <c:crosses val="autoZero"/>
        <c:auto val="1"/>
        <c:lblAlgn val="ctr"/>
        <c:lblOffset val="100"/>
        <c:noMultiLvlLbl val="0"/>
      </c:catAx>
      <c:valAx>
        <c:axId val="1715901551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90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9827718753876542"/>
          <c:y val="0.69543545284249841"/>
          <c:w val="0.36616071572607001"/>
          <c:h val="0.10284503675859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1DDD4-4AEB-418C-87D2-E128FF382F7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F87F-A01F-40F3-8E20-3A1ECC53A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7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F87F-A01F-40F3-8E20-3A1ECC53A3E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6105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5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25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0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9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46436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4880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9709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2652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6884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8525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7797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3672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6617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816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EDCA8E-D3F5-46B9-96AA-48FE44BA3FB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756F-3766-4B84-A46D-9762445F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77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ransition>
    <p:random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6192-A223-1D4C-ECAA-864CD453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316" y="3040043"/>
            <a:ext cx="8481496" cy="388957"/>
          </a:xfrm>
        </p:spPr>
        <p:txBody>
          <a:bodyPr/>
          <a:lstStyle/>
          <a:p>
            <a:r>
              <a:rPr lang="en-IN" dirty="0"/>
              <a:t>CUSTOMER SEGMENATATION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4800" b="1" dirty="0">
                <a:highlight>
                  <a:srgbClr val="FF0000"/>
                </a:highlight>
              </a:rPr>
              <a:t>Customer</a:t>
            </a:r>
            <a:r>
              <a:rPr lang="en-US" sz="4800" dirty="0">
                <a:highlight>
                  <a:srgbClr val="FF0000"/>
                </a:highlight>
              </a:rPr>
              <a:t> </a:t>
            </a:r>
            <a:r>
              <a:rPr lang="en-US" sz="4800" b="1" dirty="0">
                <a:highlight>
                  <a:srgbClr val="FF0000"/>
                </a:highlight>
              </a:rPr>
              <a:t>Segmentation</a:t>
            </a:r>
            <a:r>
              <a:rPr lang="en-US" sz="4800" dirty="0">
                <a:highlight>
                  <a:srgbClr val="FF0000"/>
                </a:highlight>
              </a:rPr>
              <a:t> </a:t>
            </a:r>
            <a:r>
              <a:rPr lang="en-US" sz="4800" b="1" dirty="0">
                <a:highlight>
                  <a:srgbClr val="FF0000"/>
                </a:highlight>
              </a:rPr>
              <a:t>using</a:t>
            </a:r>
            <a:r>
              <a:rPr lang="en-US" sz="4800" dirty="0">
                <a:highlight>
                  <a:srgbClr val="FF0000"/>
                </a:highlight>
              </a:rPr>
              <a:t> </a:t>
            </a:r>
            <a:r>
              <a:rPr lang="en-US" sz="4800" b="1" dirty="0">
                <a:highlight>
                  <a:srgbClr val="FF0000"/>
                </a:highlight>
              </a:rPr>
              <a:t>RFM</a:t>
            </a:r>
            <a:r>
              <a:rPr lang="en-US" sz="4800" dirty="0">
                <a:highlight>
                  <a:srgbClr val="FF0000"/>
                </a:highlight>
              </a:rPr>
              <a:t> </a:t>
            </a:r>
            <a:r>
              <a:rPr lang="en-US" sz="4800" b="1" dirty="0">
                <a:highlight>
                  <a:srgbClr val="FF0000"/>
                </a:highlight>
              </a:rPr>
              <a:t>Analysis</a:t>
            </a:r>
            <a:r>
              <a:rPr lang="en-US" sz="4800" dirty="0">
                <a:highlight>
                  <a:srgbClr val="FF0000"/>
                </a:highlight>
              </a:rPr>
              <a:t> </a:t>
            </a:r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9BA9-ED07-85FB-8AB6-4D23F23B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13" y="3867992"/>
            <a:ext cx="8723313" cy="1587500"/>
          </a:xfrm>
        </p:spPr>
        <p:txBody>
          <a:bodyPr>
            <a:normAutofit/>
          </a:bodyPr>
          <a:lstStyle/>
          <a:p>
            <a:r>
              <a:rPr lang="en-US" b="1" dirty="0"/>
              <a:t>on</a:t>
            </a:r>
            <a:r>
              <a:rPr lang="en-IN" b="1" dirty="0"/>
              <a:t> CUSTOMER DATA </a:t>
            </a:r>
          </a:p>
          <a:p>
            <a:r>
              <a:rPr lang="en-IN" b="1" dirty="0"/>
              <a:t>DATASET FROM KAGGLE</a:t>
            </a:r>
            <a:endParaRPr lang="en-US" b="1" dirty="0"/>
          </a:p>
        </p:txBody>
      </p:sp>
      <p:pic>
        <p:nvPicPr>
          <p:cNvPr id="8" name="Graphic 7" descr="Target Audience">
            <a:extLst>
              <a:ext uri="{FF2B5EF4-FFF2-40B4-BE49-F238E27FC236}">
                <a16:creationId xmlns:a16="http://schemas.microsoft.com/office/drawing/2014/main" id="{5363FBF2-6FDE-ED78-B2E6-11FAD2C8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7481" y="2582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5477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538DE-4473-E1DC-975C-0AC941DBEC6F}"/>
              </a:ext>
            </a:extLst>
          </p:cNvPr>
          <p:cNvSpPr txBox="1"/>
          <p:nvPr/>
        </p:nvSpPr>
        <p:spPr>
          <a:xfrm>
            <a:off x="650342" y="1847464"/>
            <a:ext cx="101957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Loyal customers are highly engaged with frequent purchases and significant spending.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They form the backbone of the customer base, showing steady behavior.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Strategies should focus on enhancing their experience and providing special offers to increase their spending and engagement further.</a:t>
            </a:r>
            <a:endParaRPr lang="en-IN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7125-01BC-6115-A7A1-C2B43592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1984716"/>
            <a:ext cx="7311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number of transactions per customer: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 88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spending per customer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n-IN" dirty="0"/>
              <a:t> 1,450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420D-EDFD-10AE-F872-EE9D3BBCA9CC}"/>
              </a:ext>
            </a:extLst>
          </p:cNvPr>
          <p:cNvSpPr txBox="1"/>
          <p:nvPr/>
        </p:nvSpPr>
        <p:spPr>
          <a:xfrm>
            <a:off x="738477" y="103651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highlight>
                  <a:srgbClr val="FF0000"/>
                </a:highlight>
              </a:rPr>
              <a:t>LOYAL CUSTOMERS:</a:t>
            </a:r>
          </a:p>
        </p:txBody>
      </p:sp>
    </p:spTree>
    <p:extLst>
      <p:ext uri="{BB962C8B-B14F-4D97-AF65-F5344CB8AC3E}">
        <p14:creationId xmlns:p14="http://schemas.microsoft.com/office/powerpoint/2010/main" val="249431964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538DE-4473-E1DC-975C-0AC941DBEC6F}"/>
              </a:ext>
            </a:extLst>
          </p:cNvPr>
          <p:cNvSpPr txBox="1"/>
          <p:nvPr/>
        </p:nvSpPr>
        <p:spPr>
          <a:xfrm>
            <a:off x="650342" y="1859339"/>
            <a:ext cx="101957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Customers in this segment are showing signs of decreased engagement and spending.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Despite having moderate frequency and spending, their recent activity and overall engagement are lower compared to other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Targeted re-engagement strategies are needed to address their concerns and prevent further decline.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7125-01BC-6115-A7A1-C2B43592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1984716"/>
            <a:ext cx="7311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number of transactions per customer: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spending per customer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n-IN" dirty="0"/>
              <a:t>519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420D-EDFD-10AE-F872-EE9D3BBCA9CC}"/>
              </a:ext>
            </a:extLst>
          </p:cNvPr>
          <p:cNvSpPr txBox="1"/>
          <p:nvPr/>
        </p:nvSpPr>
        <p:spPr>
          <a:xfrm>
            <a:off x="738476" y="1036519"/>
            <a:ext cx="102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highlight>
                  <a:srgbClr val="FF0000"/>
                </a:highlight>
              </a:rPr>
              <a:t>AT RISK / NEED ATTENTION CUSTOMERS:</a:t>
            </a:r>
          </a:p>
        </p:txBody>
      </p:sp>
    </p:spTree>
    <p:extLst>
      <p:ext uri="{BB962C8B-B14F-4D97-AF65-F5344CB8AC3E}">
        <p14:creationId xmlns:p14="http://schemas.microsoft.com/office/powerpoint/2010/main" val="297796403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538DE-4473-E1DC-975C-0AC941DBEC6F}"/>
              </a:ext>
            </a:extLst>
          </p:cNvPr>
          <p:cNvSpPr txBox="1"/>
          <p:nvPr/>
        </p:nvSpPr>
        <p:spPr>
          <a:xfrm>
            <a:off x="738476" y="1984716"/>
            <a:ext cx="101957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segment represents customers with the lowest frequency and spending.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Their recent activity is minimal, indicating a high risk of churn.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Immediate intervention is required to address their needs and possibly recover their engagement before they become inactive.</a:t>
            </a:r>
            <a:endParaRPr lang="en-IN" sz="2000" b="1" dirty="0">
              <a:highlight>
                <a:srgbClr val="FF00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7125-01BC-6115-A7A1-C2B43592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1984716"/>
            <a:ext cx="7311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number of transactions per customer: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 12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spending per customer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n-IN" dirty="0"/>
              <a:t> 179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420D-EDFD-10AE-F872-EE9D3BBCA9CC}"/>
              </a:ext>
            </a:extLst>
          </p:cNvPr>
          <p:cNvSpPr txBox="1"/>
          <p:nvPr/>
        </p:nvSpPr>
        <p:spPr>
          <a:xfrm>
            <a:off x="738476" y="1036519"/>
            <a:ext cx="102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highlight>
                  <a:srgbClr val="FF0000"/>
                </a:highlight>
              </a:rPr>
              <a:t>IMMEDIATE ATTENTION CUSTOMERS:</a:t>
            </a:r>
          </a:p>
        </p:txBody>
      </p:sp>
    </p:spTree>
    <p:extLst>
      <p:ext uri="{BB962C8B-B14F-4D97-AF65-F5344CB8AC3E}">
        <p14:creationId xmlns:p14="http://schemas.microsoft.com/office/powerpoint/2010/main" val="356766585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CB8660-3912-4075-D179-C7DF520C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67" y="1828020"/>
            <a:ext cx="9613134" cy="400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Top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17.76%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customers. These customers should be prioritized for loyalty programs.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Loyal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 </a:t>
            </a:r>
            <a:r>
              <a:rPr lang="en-US" altLang="en-US" sz="2800" b="1" dirty="0">
                <a:latin typeface="Arial" panose="020B0604020202020204" pitchFamily="34" charset="0"/>
              </a:rPr>
              <a:t>31.23%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consistent purchasing behavior. Retention strategies can be applied here.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At Risk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 </a:t>
            </a:r>
            <a:r>
              <a:rPr lang="en-US" altLang="en-US" sz="2800" b="1" dirty="0">
                <a:latin typeface="Arial" panose="020B0604020202020204" pitchFamily="34" charset="0"/>
              </a:rPr>
              <a:t>30.04%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customers need re-engagement strategies to prevent churn.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highlight>
                  <a:srgbClr val="FF0000"/>
                </a:highlight>
              </a:rPr>
              <a:t>Immediate Attention</a:t>
            </a:r>
            <a:r>
              <a:rPr lang="en-US" sz="2000" dirty="0">
                <a:highlight>
                  <a:srgbClr val="FF0000"/>
                </a:highlight>
              </a:rPr>
              <a:t>: </a:t>
            </a:r>
            <a:r>
              <a:rPr lang="en-US" sz="2800" b="1" dirty="0">
                <a:latin typeface="Arial" panose="020B0604020202020204" pitchFamily="34" charset="0"/>
              </a:rPr>
              <a:t>20.96% </a:t>
            </a:r>
            <a:r>
              <a:rPr lang="en-US" sz="2000" dirty="0"/>
              <a:t>of customers recently active but show declining activity.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A5629-D9E0-679A-41D9-CB998DE7A98D}"/>
              </a:ext>
            </a:extLst>
          </p:cNvPr>
          <p:cNvSpPr txBox="1"/>
          <p:nvPr/>
        </p:nvSpPr>
        <p:spPr>
          <a:xfrm>
            <a:off x="1371600" y="10246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80754156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EA829-40D6-4F4C-89D4-F371F8C3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28" y="2349439"/>
            <a:ext cx="10112543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Top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exclusive rewards programs to retain them.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Loyal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personalized offers and discounts to maintain loyalty.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At-Risk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with reactivation campaigns, offering discounts or incentives.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Immediate Attention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surveys or direct outreach to understand declining engagement.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FB0EC-F2F8-8D75-98E1-5694CBBCACA0}"/>
              </a:ext>
            </a:extLst>
          </p:cNvPr>
          <p:cNvSpPr txBox="1"/>
          <p:nvPr/>
        </p:nvSpPr>
        <p:spPr>
          <a:xfrm>
            <a:off x="1039728" y="15234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0000"/>
                </a:highlight>
              </a:rPr>
              <a:t>Actionable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9551036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13BAE-C8E9-3490-537F-EBC70787AB5D}"/>
              </a:ext>
            </a:extLst>
          </p:cNvPr>
          <p:cNvSpPr txBox="1"/>
          <p:nvPr/>
        </p:nvSpPr>
        <p:spPr>
          <a:xfrm>
            <a:off x="1374353" y="2798284"/>
            <a:ext cx="94111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To identify key customer segments that can drive business strategies for</a:t>
            </a:r>
            <a:endParaRPr lang="en-US" sz="6000" dirty="0"/>
          </a:p>
          <a:p>
            <a:r>
              <a:rPr lang="en-US" sz="3200" b="1" dirty="0">
                <a:solidFill>
                  <a:srgbClr val="FF0000"/>
                </a:solidFill>
              </a:rPr>
              <a:t>targeted marketing and customer retention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9B7D0-E16E-A628-900F-57E2FA443354}"/>
              </a:ext>
            </a:extLst>
          </p:cNvPr>
          <p:cNvSpPr txBox="1"/>
          <p:nvPr/>
        </p:nvSpPr>
        <p:spPr>
          <a:xfrm>
            <a:off x="1488653" y="1380600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highlight>
                  <a:srgbClr val="FF0000"/>
                </a:highlight>
              </a:rPr>
              <a:t>Goal of the project:</a:t>
            </a:r>
            <a:endParaRPr lang="en-IN" sz="3600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03426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A1D21-4161-91D0-CB07-40E80A0F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86" y="1975113"/>
            <a:ext cx="1088986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Number of transactions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50,000+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Features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ID, Purchase Date, Invoice No , Unit price, Quantity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highlight>
                  <a:srgbClr val="FF0000"/>
                </a:highlight>
                <a:latin typeface="Arial" panose="020B0604020202020204" pitchFamily="34" charset="0"/>
              </a:rPr>
              <a:t>Challenges:  </a:t>
            </a:r>
            <a:r>
              <a:rPr lang="en-US" sz="2000" b="1" dirty="0"/>
              <a:t>Missing values, inconsistent data formatting.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AE67A-C0E3-0C8B-56A3-7D3CF9EA5231}"/>
              </a:ext>
            </a:extLst>
          </p:cNvPr>
          <p:cNvSpPr txBox="1"/>
          <p:nvPr/>
        </p:nvSpPr>
        <p:spPr>
          <a:xfrm flipH="1">
            <a:off x="1035586" y="573512"/>
            <a:ext cx="763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rgbClr val="FF0000"/>
              </a:solidFill>
            </a:endParaRPr>
          </a:p>
          <a:p>
            <a:r>
              <a:rPr lang="en-IN" sz="2400" b="1" dirty="0">
                <a:highlight>
                  <a:srgbClr val="FF0000"/>
                </a:highlight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58645723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25E61-F7E6-3292-2EB0-8A68CC25F988}"/>
              </a:ext>
            </a:extLst>
          </p:cNvPr>
          <p:cNvSpPr txBox="1"/>
          <p:nvPr/>
        </p:nvSpPr>
        <p:spPr>
          <a:xfrm>
            <a:off x="554056" y="2648143"/>
            <a:ext cx="11083887" cy="2389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Removed duplicates and irrelevant columns.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Handled missing values (imputation or removal).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Standardized</a:t>
            </a:r>
            <a:r>
              <a:rPr lang="en-US" sz="2400" b="1" dirty="0"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</a:rPr>
              <a:t>date formats</a:t>
            </a:r>
            <a:r>
              <a:rPr lang="en-US" sz="2400" b="1" dirty="0"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Calculated recency, frequency, and monetary values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5E7ED-80CA-7203-2154-476B902E4440}"/>
              </a:ext>
            </a:extLst>
          </p:cNvPr>
          <p:cNvSpPr txBox="1"/>
          <p:nvPr/>
        </p:nvSpPr>
        <p:spPr>
          <a:xfrm>
            <a:off x="1054100" y="1371600"/>
            <a:ext cx="7632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highlight>
                  <a:srgbClr val="FF0000"/>
                </a:highlight>
                <a:latin typeface="Arial" panose="020B0604020202020204" pitchFamily="34" charset="0"/>
              </a:rPr>
              <a:t>Data</a:t>
            </a:r>
            <a:r>
              <a:rPr lang="en-IN" dirty="0">
                <a:highlight>
                  <a:srgbClr val="FF0000"/>
                </a:highlight>
              </a:rPr>
              <a:t> </a:t>
            </a:r>
            <a:r>
              <a:rPr lang="en-IN" sz="3200" b="1" dirty="0">
                <a:highlight>
                  <a:srgbClr val="FF0000"/>
                </a:highlight>
                <a:latin typeface="Arial" panose="020B0604020202020204" pitchFamily="34" charset="0"/>
              </a:rPr>
              <a:t>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EE1D9-9EF7-54F0-DCA2-B212AE643224}"/>
              </a:ext>
            </a:extLst>
          </p:cNvPr>
          <p:cNvSpPr txBox="1"/>
          <p:nvPr/>
        </p:nvSpPr>
        <p:spPr>
          <a:xfrm>
            <a:off x="1054100" y="22347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highlight>
                  <a:srgbClr val="FF0000"/>
                </a:highlight>
                <a:latin typeface="Arial" panose="020B0604020202020204" pitchFamily="34" charset="0"/>
              </a:rPr>
              <a:t>Steps Taken:</a:t>
            </a:r>
          </a:p>
        </p:txBody>
      </p:sp>
    </p:spTree>
    <p:extLst>
      <p:ext uri="{BB962C8B-B14F-4D97-AF65-F5344CB8AC3E}">
        <p14:creationId xmlns:p14="http://schemas.microsoft.com/office/powerpoint/2010/main" val="134156292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DF632-D6F7-A195-7A9F-09B1E697F8E9}"/>
              </a:ext>
            </a:extLst>
          </p:cNvPr>
          <p:cNvSpPr txBox="1"/>
          <p:nvPr/>
        </p:nvSpPr>
        <p:spPr>
          <a:xfrm>
            <a:off x="406401" y="700183"/>
            <a:ext cx="113029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highlight>
                  <a:srgbClr val="FF0000"/>
                </a:highlight>
              </a:rPr>
              <a:t>RFM Calculation Process</a:t>
            </a:r>
          </a:p>
          <a:p>
            <a:r>
              <a:rPr lang="en-US" sz="2800" dirty="0"/>
              <a:t>Steps: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highlight>
                  <a:srgbClr val="FF0000"/>
                </a:highlight>
                <a:latin typeface="Arial" panose="020B0604020202020204" pitchFamily="34" charset="0"/>
              </a:rPr>
              <a:t>Recency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err="1"/>
              <a:t>TIme</a:t>
            </a:r>
            <a:r>
              <a:rPr lang="en-US" b="1" dirty="0"/>
              <a:t> difference between the most recent purchase and the analysis date.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highlight>
                  <a:srgbClr val="FF0000"/>
                </a:highlight>
                <a:latin typeface="Arial" panose="020B0604020202020204" pitchFamily="34" charset="0"/>
              </a:rPr>
              <a:t>Frequency: 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Count of purchases made by the customer.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highlight>
                  <a:srgbClr val="FF0000"/>
                </a:highlight>
                <a:latin typeface="Arial" panose="020B0604020202020204" pitchFamily="34" charset="0"/>
              </a:rPr>
              <a:t>Monetary: 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Total amount spent by the customer.</a:t>
            </a:r>
          </a:p>
          <a:p>
            <a:pPr lvl="1"/>
            <a:endParaRPr lang="en-US" sz="1600" dirty="0"/>
          </a:p>
          <a:p>
            <a:r>
              <a:rPr lang="en-US" sz="2800" dirty="0"/>
              <a:t>Scoring: Assigned scores from 1-10 based on </a:t>
            </a:r>
            <a:r>
              <a:rPr lang="en-IN" sz="2800" dirty="0"/>
              <a:t>Deciles </a:t>
            </a:r>
            <a:r>
              <a:rPr lang="en-US" sz="2800" dirty="0"/>
              <a:t> for each metric (R, F, M).</a:t>
            </a:r>
          </a:p>
        </p:txBody>
      </p:sp>
    </p:spTree>
    <p:extLst>
      <p:ext uri="{BB962C8B-B14F-4D97-AF65-F5344CB8AC3E}">
        <p14:creationId xmlns:p14="http://schemas.microsoft.com/office/powerpoint/2010/main" val="56704432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C4A3AC-4046-B144-6BA7-8F282291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548290"/>
            <a:ext cx="10591799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highlight>
                  <a:srgbClr val="FF0000"/>
                </a:highlight>
                <a:latin typeface="Arial" panose="020B0604020202020204" pitchFamily="34" charset="0"/>
              </a:rPr>
              <a:t>Top Customers: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recency, high frequency, high monetary.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highlight>
                  <a:srgbClr val="FF0000"/>
                </a:highlight>
                <a:latin typeface="Arial" panose="020B0604020202020204" pitchFamily="34" charset="0"/>
              </a:rPr>
              <a:t>Loyal Customers: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frequency, consistent spenders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highlight>
                  <a:srgbClr val="FF0000"/>
                </a:highlight>
                <a:latin typeface="Arial" panose="020B0604020202020204" pitchFamily="34" charset="0"/>
              </a:rPr>
              <a:t>At-Risk Customers/Need Attention: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Haven’t purchased in a while</a:t>
            </a:r>
            <a:r>
              <a:rPr lang="en-US" altLang="en-US" sz="1600" b="1" dirty="0">
                <a:latin typeface="Arial" panose="020B0604020202020204" pitchFamily="34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declining frequency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highlight>
                  <a:srgbClr val="FF0000"/>
                </a:highlight>
                <a:latin typeface="Arial" panose="020B0604020202020204" pitchFamily="34" charset="0"/>
              </a:rPr>
              <a:t>Immediate Attention: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high spenders,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2B7CC-5E4B-C33F-1E12-64E3E8DB9E98}"/>
              </a:ext>
            </a:extLst>
          </p:cNvPr>
          <p:cNvSpPr txBox="1"/>
          <p:nvPr/>
        </p:nvSpPr>
        <p:spPr>
          <a:xfrm>
            <a:off x="914401" y="1764784"/>
            <a:ext cx="6958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highlight>
                  <a:srgbClr val="FF0000"/>
                </a:highlight>
                <a:latin typeface="Arial" panose="020B0604020202020204" pitchFamily="34" charset="0"/>
              </a:rPr>
              <a:t>Customer Segments Created:</a:t>
            </a:r>
          </a:p>
        </p:txBody>
      </p:sp>
    </p:spTree>
    <p:extLst>
      <p:ext uri="{BB962C8B-B14F-4D97-AF65-F5344CB8AC3E}">
        <p14:creationId xmlns:p14="http://schemas.microsoft.com/office/powerpoint/2010/main" val="811095637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DE4346-E86E-DD61-847B-74E884824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957747"/>
              </p:ext>
            </p:extLst>
          </p:nvPr>
        </p:nvGraphicFramePr>
        <p:xfrm>
          <a:off x="2032000" y="719667"/>
          <a:ext cx="8926286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C75BBD-2831-32A7-5A4A-EF41F702B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4125"/>
              </p:ext>
            </p:extLst>
          </p:nvPr>
        </p:nvGraphicFramePr>
        <p:xfrm>
          <a:off x="93023" y="1410222"/>
          <a:ext cx="12098977" cy="4824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26B395-068C-0FFE-52D5-30E5E8B10508}"/>
              </a:ext>
            </a:extLst>
          </p:cNvPr>
          <p:cNvSpPr txBox="1"/>
          <p:nvPr/>
        </p:nvSpPr>
        <p:spPr>
          <a:xfrm flipH="1">
            <a:off x="1611082" y="574530"/>
            <a:ext cx="6516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FF0000"/>
                </a:highlight>
              </a:rPr>
              <a:t>Visualization –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35340625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E29E4C-AD3A-EC1E-54A9-46AE3D8F4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125655"/>
              </p:ext>
            </p:extLst>
          </p:nvPr>
        </p:nvGraphicFramePr>
        <p:xfrm>
          <a:off x="1121478" y="1676857"/>
          <a:ext cx="9949044" cy="430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B45224-7C2B-F9E7-5DA9-B0515E9E884C}"/>
              </a:ext>
            </a:extLst>
          </p:cNvPr>
          <p:cNvSpPr txBox="1"/>
          <p:nvPr/>
        </p:nvSpPr>
        <p:spPr>
          <a:xfrm>
            <a:off x="1121477" y="875798"/>
            <a:ext cx="7329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FF0000"/>
                </a:highlight>
              </a:rPr>
              <a:t>Visualization –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57006025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538DE-4473-E1DC-975C-0AC941DBEC6F}"/>
              </a:ext>
            </a:extLst>
          </p:cNvPr>
          <p:cNvSpPr txBox="1"/>
          <p:nvPr/>
        </p:nvSpPr>
        <p:spPr>
          <a:xfrm>
            <a:off x="815595" y="1682850"/>
            <a:ext cx="101957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IN" b="1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segment comprises a small portion of the customer base but generates the highest revenue.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Their frequent purchases and high spending indicate strong engagement and satisfaction.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They are crucial for overall revenue and should be prioritized with premium offers and personalized services.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7125-01BC-6115-A7A1-C2B43592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1984716"/>
            <a:ext cx="7311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number of transactions per customer: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Average spending per customer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$21,452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420D-EDFD-10AE-F872-EE9D3BBCA9CC}"/>
              </a:ext>
            </a:extLst>
          </p:cNvPr>
          <p:cNvSpPr txBox="1"/>
          <p:nvPr/>
        </p:nvSpPr>
        <p:spPr>
          <a:xfrm>
            <a:off x="815595" y="103526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highlight>
                  <a:srgbClr val="FF0000"/>
                </a:highlight>
              </a:rPr>
              <a:t>TOP CUSTOMERS:</a:t>
            </a:r>
          </a:p>
        </p:txBody>
      </p:sp>
    </p:spTree>
    <p:extLst>
      <p:ext uri="{BB962C8B-B14F-4D97-AF65-F5344CB8AC3E}">
        <p14:creationId xmlns:p14="http://schemas.microsoft.com/office/powerpoint/2010/main" val="355944567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</TotalTime>
  <Words>618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CUSTOMER SEGMENATATION                  Customer Segmentation using RFM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tulasi</dc:creator>
  <cp:lastModifiedBy>kodi tulasi</cp:lastModifiedBy>
  <cp:revision>1</cp:revision>
  <dcterms:created xsi:type="dcterms:W3CDTF">2024-09-15T07:39:55Z</dcterms:created>
  <dcterms:modified xsi:type="dcterms:W3CDTF">2024-09-16T14:37:03Z</dcterms:modified>
</cp:coreProperties>
</file>