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tulasip682-wq.github.io/portfolio-tulas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4313" y="657432"/>
            <a:ext cx="9601200" cy="1001556"/>
          </a:xfrm>
          <a:prstGeom prst="rect">
            <a:avLst/>
          </a:prstGeom>
        </p:spPr>
        <p:txBody>
          <a:bodyPr vert="horz" wrap="square" lIns="0" tIns="16510" rIns="0" bIns="0" rtlCol="0">
            <a:spAutoFit/>
          </a:bodyPr>
          <a:lstStyle/>
          <a:p>
            <a:pPr marL="3213735" algn="ctr">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192181"/>
            <a:ext cx="8610600" cy="2677656"/>
          </a:xfrm>
          <a:prstGeom prst="rect">
            <a:avLst/>
          </a:prstGeom>
          <a:noFill/>
        </p:spPr>
        <p:txBody>
          <a:bodyPr wrap="square" lIns="91440" tIns="45720" rIns="91440" bIns="45720" rtlCol="0" anchor="t">
            <a:spAutoFit/>
          </a:bodyPr>
          <a:lstStyle/>
          <a:p>
            <a:r>
              <a:rPr lang="en-US" sz="2400" dirty="0"/>
              <a:t>STUDENT NAME: TULASI PRIYA G</a:t>
            </a:r>
          </a:p>
          <a:p>
            <a:r>
              <a:rPr lang="en-US" sz="2400" dirty="0"/>
              <a:t>REGISTER NO AND NMID:2428B0361 D311BAB6870ACED8C344D54BFA7A2E57</a:t>
            </a:r>
            <a:endParaRPr lang="en-US" sz="2400" dirty="0">
              <a:cs typeface="Calibri"/>
            </a:endParaRPr>
          </a:p>
          <a:p>
            <a:r>
              <a:rPr lang="en-US" sz="2400" dirty="0"/>
              <a:t>DEPARTMENT: D311BAB6870ACED8C344D54BFA7A2E57</a:t>
            </a:r>
          </a:p>
          <a:p>
            <a:r>
              <a:rPr lang="en-US" sz="2400" dirty="0"/>
              <a:t>COLLEGE:COLLEGE:KPR COLLEGE OF ARTS SCIENCE AND RESEARCH</a:t>
            </a:r>
          </a:p>
          <a:p>
            <a:r>
              <a:rPr lang="en-US" sz="2400" dirty="0"/>
              <a:t>UNIVERSITY:BARATHIYAR UNIVERSITY</a:t>
            </a:r>
            <a:endParaRPr lang="en-IN" sz="2400" dirty="0"/>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581400"/>
            <a:ext cx="2466975" cy="3219448"/>
          </a:xfrm>
          <a:prstGeom prst="rect">
            <a:avLst/>
          </a:prstGeom>
        </p:spPr>
      </p:pic>
      <p:sp>
        <p:nvSpPr>
          <p:cNvPr id="7" name="object 7"/>
          <p:cNvSpPr txBox="1">
            <a:spLocks noGrp="1"/>
          </p:cNvSpPr>
          <p:nvPr>
            <p:ph type="title"/>
          </p:nvPr>
        </p:nvSpPr>
        <p:spPr>
          <a:xfrm>
            <a:off x="533400" y="329790"/>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0245A9F-C1DD-FB9C-B26E-2A58279FE78D}"/>
              </a:ext>
            </a:extLst>
          </p:cNvPr>
          <p:cNvSpPr txBox="1"/>
          <p:nvPr/>
        </p:nvSpPr>
        <p:spPr>
          <a:xfrm>
            <a:off x="533400" y="1073049"/>
            <a:ext cx="6408174" cy="230832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Results: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project successfully created a professional </a:t>
            </a:r>
            <a:r>
              <a:rPr lang="en-US" b="1" dirty="0">
                <a:latin typeface="Times New Roman" panose="02020603050405020304" pitchFamily="18" charset="0"/>
                <a:cs typeface="Times New Roman" panose="02020603050405020304" pitchFamily="18" charset="0"/>
              </a:rPr>
              <a:t>“Online Courses Completed”</a:t>
            </a:r>
            <a:r>
              <a:rPr lang="en-US" dirty="0">
                <a:latin typeface="Times New Roman" panose="02020603050405020304" pitchFamily="18" charset="0"/>
                <a:cs typeface="Times New Roman" panose="02020603050405020304" pitchFamily="18" charset="0"/>
              </a:rPr>
              <a:t> section in the portfolio. It allows students and professionals to showcase their online certifications in an organized and visually appealing manner. The design is responsive, user-friendly, and provides recruiters or mentors with quick access to course details and certificate links. This improves the overall credibility and attractiveness of the portfolio.</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8FDFA3D-1149-3B8C-A2D2-4510B405EAB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716" y="3512795"/>
            <a:ext cx="5731510" cy="2833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28600" y="4572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0255D3F5-3FDC-866F-F932-8845F636B794}"/>
              </a:ext>
            </a:extLst>
          </p:cNvPr>
          <p:cNvSpPr txBox="1"/>
          <p:nvPr/>
        </p:nvSpPr>
        <p:spPr>
          <a:xfrm>
            <a:off x="685800" y="1451215"/>
            <a:ext cx="9134475" cy="2663585"/>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      The project </a:t>
            </a:r>
            <a:r>
              <a:rPr lang="en-US" b="1" dirty="0">
                <a:latin typeface="Times New Roman" panose="02020603050405020304" pitchFamily="18" charset="0"/>
                <a:cs typeface="Times New Roman" panose="02020603050405020304" pitchFamily="18" charset="0"/>
              </a:rPr>
              <a:t>“Online Courses Completed”</a:t>
            </a:r>
            <a:r>
              <a:rPr lang="en-US" dirty="0">
                <a:latin typeface="Times New Roman" panose="02020603050405020304" pitchFamily="18" charset="0"/>
                <a:cs typeface="Times New Roman" panose="02020603050405020304" pitchFamily="18" charset="0"/>
              </a:rPr>
              <a:t> successfully demonstrates how online learning achievements can be showcased in a professional and organized way within a digital portfolio. By using simple web technologies like HTML, CSS, and JavaScript, the section provides a clean layout to display course details, skills gained, and certificate links. The responsive design ensures accessibility across devices, making it useful for students, professionals, and recruiters alike.</a:t>
            </a:r>
          </a:p>
          <a:p>
            <a:pPr algn="just">
              <a:buNone/>
            </a:pPr>
            <a:r>
              <a:rPr lang="en-US" dirty="0">
                <a:latin typeface="Times New Roman" panose="02020603050405020304" pitchFamily="18" charset="0"/>
                <a:cs typeface="Times New Roman" panose="02020603050405020304" pitchFamily="18" charset="0"/>
              </a:rPr>
              <a:t>This project highlights the importance of continuous learning and provides a platform where achievements are not only stored but also presented in a visually appealing and recruiter-friendly format. It bridges the gap between online education and professional recognition, supporting both career growth and academic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E2D6-5289-3CD2-4ADE-673CED4B6837}"/>
              </a:ext>
            </a:extLst>
          </p:cNvPr>
          <p:cNvSpPr>
            <a:spLocks noGrp="1"/>
          </p:cNvSpPr>
          <p:nvPr>
            <p:ph type="title"/>
          </p:nvPr>
        </p:nvSpPr>
        <p:spPr/>
        <p:txBody>
          <a:bodyPr/>
          <a:lstStyle/>
          <a:p>
            <a:r>
              <a:rPr lang="en-IN" dirty="0"/>
              <a:t>GITHUB LINK</a:t>
            </a:r>
          </a:p>
        </p:txBody>
      </p:sp>
      <p:sp>
        <p:nvSpPr>
          <p:cNvPr id="3" name="TextBox 2">
            <a:extLst>
              <a:ext uri="{FF2B5EF4-FFF2-40B4-BE49-F238E27FC236}">
                <a16:creationId xmlns:a16="http://schemas.microsoft.com/office/drawing/2014/main" id="{C148B9D3-FCCD-0A6E-80F5-BB8B9C20E658}"/>
              </a:ext>
            </a:extLst>
          </p:cNvPr>
          <p:cNvSpPr txBox="1"/>
          <p:nvPr/>
        </p:nvSpPr>
        <p:spPr>
          <a:xfrm>
            <a:off x="1828800" y="1524000"/>
            <a:ext cx="5943600" cy="646331"/>
          </a:xfrm>
          <a:prstGeom prst="rect">
            <a:avLst/>
          </a:prstGeom>
          <a:noFill/>
        </p:spPr>
        <p:txBody>
          <a:bodyPr wrap="square" rtlCol="0">
            <a:spAutoFit/>
          </a:bodyPr>
          <a:lstStyle/>
          <a:p>
            <a:r>
              <a:rPr lang="en-IN" b="1" u="sng" dirty="0">
                <a:hlinkClick r:id="rId2"/>
              </a:rPr>
              <a:t>https://tulasip682-wq.github.io/portfolio-tulasi/</a:t>
            </a:r>
            <a:br>
              <a:rPr lang="en-IN" dirty="0"/>
            </a:br>
            <a:endParaRPr lang="en-IN" dirty="0"/>
          </a:p>
        </p:txBody>
      </p:sp>
    </p:spTree>
    <p:extLst>
      <p:ext uri="{BB962C8B-B14F-4D97-AF65-F5344CB8AC3E}">
        <p14:creationId xmlns:p14="http://schemas.microsoft.com/office/powerpoint/2010/main" val="71829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841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90982" y="928833"/>
            <a:ext cx="7794625" cy="3209853"/>
          </a:xfrm>
          <a:prstGeom prst="rect">
            <a:avLst/>
          </a:prstGeom>
        </p:spPr>
        <p:txBody>
          <a:bodyPr vert="horz" wrap="square" lIns="0" tIns="16510" rIns="0" bIns="0" rtlCol="0">
            <a:spAutoFit/>
          </a:bodyPr>
          <a:lstStyle/>
          <a:p>
            <a:pPr marL="12700" algn="ctr">
              <a:spcBef>
                <a:spcPts val="130"/>
              </a:spcBef>
            </a:pPr>
            <a:r>
              <a:rPr lang="en-IN" sz="4250" spc="5" dirty="0"/>
              <a:t>PROJECT</a:t>
            </a:r>
            <a:r>
              <a:rPr lang="en-IN" sz="4250" spc="-85" dirty="0"/>
              <a:t> </a:t>
            </a:r>
            <a:r>
              <a:rPr lang="en-IN" sz="4250" spc="25" dirty="0"/>
              <a:t>TITLE</a:t>
            </a:r>
            <a:br>
              <a:rPr lang="en-IN" sz="4250" spc="25" dirty="0"/>
            </a:br>
            <a:br>
              <a:rPr lang="en-IN" sz="4250" spc="25" dirty="0"/>
            </a:br>
            <a:r>
              <a:rPr lang="en-IN" sz="4000" dirty="0">
                <a:latin typeface="Times New Roman" panose="02020603050405020304" pitchFamily="18" charset="0"/>
                <a:cs typeface="Times New Roman" panose="02020603050405020304" pitchFamily="18" charset="0"/>
              </a:rPr>
              <a:t>ONLINE COURSES COMPLETED</a:t>
            </a:r>
            <a:br>
              <a:rPr lang="en-IN" sz="4400" dirty="0">
                <a:latin typeface="Times New Roman" panose="02020603050405020304" pitchFamily="18" charset="0"/>
                <a:cs typeface="Times New Roman" panose="02020603050405020304" pitchFamily="18" charset="0"/>
              </a:rPr>
            </a:br>
            <a:endParaRPr lang="en-IN"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302729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4572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422D33C-FB87-5769-148B-AB5798870511}"/>
              </a:ext>
            </a:extLst>
          </p:cNvPr>
          <p:cNvSpPr txBox="1"/>
          <p:nvPr/>
        </p:nvSpPr>
        <p:spPr>
          <a:xfrm>
            <a:off x="676275" y="1295400"/>
            <a:ext cx="7713099" cy="3139321"/>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In today’s competitive academic and professional environment, students and learners often complete multiple online courses across different platforms such as Coursera, Udemy, edX, and LinkedIn Learning. However, there is no simple, organized way to showcase these achievements in a structured format within a digital portfolio or resume. This creates a challenge for learners to highlight their acquired skills effectively, and for recruiters or educators to verify and evaluate these accomplishments.</a:t>
            </a:r>
          </a:p>
          <a:p>
            <a:pPr>
              <a:buNone/>
            </a:pPr>
            <a:r>
              <a:rPr lang="en-US" dirty="0">
                <a:latin typeface="Times New Roman" panose="02020603050405020304" pitchFamily="18" charset="0"/>
                <a:cs typeface="Times New Roman" panose="02020603050405020304" pitchFamily="18" charset="0"/>
              </a:rPr>
              <a:t>Therefore, there is a need for a dedicated section in a portfolio/resume that presents “Online Courses Completed” in a visually appealing and structured manner, making it easy for employers, professors, or peers to quickly identify the learner’s skill set, certifications, and areas of interest.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533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E8D9595-9D9E-2661-9B59-A9EE02B2ABB1}"/>
              </a:ext>
            </a:extLst>
          </p:cNvPr>
          <p:cNvSpPr txBox="1"/>
          <p:nvPr/>
        </p:nvSpPr>
        <p:spPr>
          <a:xfrm>
            <a:off x="671359" y="1295460"/>
            <a:ext cx="8313174" cy="4524315"/>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“Online Courses Completed”</a:t>
            </a:r>
            <a:r>
              <a:rPr lang="en-US" dirty="0">
                <a:latin typeface="Times New Roman" panose="02020603050405020304" pitchFamily="18" charset="0"/>
                <a:cs typeface="Times New Roman" panose="02020603050405020304" pitchFamily="18" charset="0"/>
              </a:rPr>
              <a:t> aims to design and develop a digital portfolio feature that allows students and professionals to systematically showcase the online certifications and courses they have completed. With the rapid growth of e-learning platforms, individuals often accumulate a wide range of certifications, but these achievements remain scattered across different sites and certificates. This project provides a centralized platform where all such courses can be displayed in an organized, attractive, and verifiable format.</a:t>
            </a:r>
          </a:p>
          <a:p>
            <a:pPr>
              <a:buNone/>
            </a:pPr>
            <a:r>
              <a:rPr lang="en-US" dirty="0">
                <a:latin typeface="Times New Roman" panose="02020603050405020304" pitchFamily="18" charset="0"/>
                <a:cs typeface="Times New Roman" panose="02020603050405020304" pitchFamily="18" charset="0"/>
              </a:rPr>
              <a:t>The portfolio will include details such as course title, platform, completion date, issuing organization, and relevant skills acquired. The design will focus on simplicity, clarity, and professionalism to ensure that recruiters, educators, or peers can easily assess the learner’s expertise. By integrating this feature into a personal portfolio or resume website, learners will have a credible and visually engaging way to demonstrate their continuous learning efforts and specialized knowledge.</a:t>
            </a:r>
          </a:p>
          <a:p>
            <a:pPr>
              <a:buNone/>
            </a:pPr>
            <a:r>
              <a:rPr lang="en-US" dirty="0">
                <a:latin typeface="Times New Roman" panose="02020603050405020304" pitchFamily="18" charset="0"/>
                <a:cs typeface="Times New Roman" panose="02020603050405020304" pitchFamily="18" charset="0"/>
              </a:rPr>
              <a:t>The project not only helps in </a:t>
            </a:r>
            <a:r>
              <a:rPr lang="en-US" b="1" dirty="0">
                <a:latin typeface="Times New Roman" panose="02020603050405020304" pitchFamily="18" charset="0"/>
                <a:cs typeface="Times New Roman" panose="02020603050405020304" pitchFamily="18" charset="0"/>
              </a:rPr>
              <a:t>bridging the gap between online learning and professional recognition</a:t>
            </a:r>
            <a:r>
              <a:rPr lang="en-US" dirty="0">
                <a:latin typeface="Times New Roman" panose="02020603050405020304" pitchFamily="18" charset="0"/>
                <a:cs typeface="Times New Roman" panose="02020603050405020304" pitchFamily="18" charset="0"/>
              </a:rPr>
              <a:t> but also promotes the value of self-paced education and lifelong learning.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09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0A0BE5D-53DE-A82C-5B0E-CEE5EB8CEA10}"/>
              </a:ext>
            </a:extLst>
          </p:cNvPr>
          <p:cNvSpPr txBox="1"/>
          <p:nvPr/>
        </p:nvSpPr>
        <p:spPr>
          <a:xfrm>
            <a:off x="1066800" y="1127759"/>
            <a:ext cx="8084574"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showcase the online certifications they have completed along with academic qualifications.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during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placements, internships, or higher studies applications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Seekers / Professionals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present their continuous learning and skill development in their resumes or digital portfolios.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Useful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career shifts or promotions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Recruiters / Employers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quickly verify and evaluate a candidate’s relevant skills and certifications.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Makes shortlisting easier during hiring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Educators / Mentors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monitor their students’ progress in online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Encourages learners to take up additional certified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Institutions / Training Centers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use the portfolio system to validate and showcase students’ skill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college placement drives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657" y="154881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4800" y="349138"/>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5" name="TextBox 14">
            <a:extLst>
              <a:ext uri="{FF2B5EF4-FFF2-40B4-BE49-F238E27FC236}">
                <a16:creationId xmlns:a16="http://schemas.microsoft.com/office/drawing/2014/main" id="{0022A5E6-C5F1-CC8A-4312-5D87593B07AB}"/>
              </a:ext>
            </a:extLst>
          </p:cNvPr>
          <p:cNvSpPr txBox="1"/>
          <p:nvPr/>
        </p:nvSpPr>
        <p:spPr>
          <a:xfrm>
            <a:off x="3050458" y="1866714"/>
            <a:ext cx="6626942"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HTML5, CSS3, JavaScript</a:t>
            </a:r>
            <a:r>
              <a:rPr kumimoji="0" lang="en-US" altLang="en-US" sz="1800" b="0" i="0" u="none" strike="noStrike" cap="none" normalizeH="0" baseline="0" dirty="0">
                <a:ln>
                  <a:noFill/>
                </a:ln>
                <a:solidFill>
                  <a:schemeClr val="tx1"/>
                </a:solidFill>
                <a:effectLst/>
                <a:latin typeface="Arial" panose="020B0604020202020204" pitchFamily="34" charset="0"/>
              </a:rPr>
              <a:t> – To build and style the “Online Courses Completed” section with interactive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VS Code</a:t>
            </a:r>
            <a:r>
              <a:rPr kumimoji="0" lang="en-US" altLang="en-US" sz="1800" b="0" i="0" u="none" strike="noStrike" cap="none" normalizeH="0" baseline="0" dirty="0">
                <a:ln>
                  <a:noFill/>
                </a:ln>
                <a:solidFill>
                  <a:schemeClr val="tx1"/>
                </a:solidFill>
                <a:effectLst/>
                <a:latin typeface="Arial" panose="020B0604020202020204" pitchFamily="34" charset="0"/>
              </a:rPr>
              <a:t> – As the main development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 &amp; GitHub</a:t>
            </a:r>
            <a:r>
              <a:rPr kumimoji="0" lang="en-US" altLang="en-US" sz="1800" b="0" i="0" u="none" strike="noStrike" cap="none" normalizeH="0" baseline="0" dirty="0">
                <a:ln>
                  <a:noFill/>
                </a:ln>
                <a:solidFill>
                  <a:schemeClr val="tx1"/>
                </a:solidFill>
                <a:effectLst/>
                <a:latin typeface="Arial" panose="020B0604020202020204" pitchFamily="34" charset="0"/>
              </a:rPr>
              <a:t> – For version control and portfolio hosting.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Web Design (RWD)</a:t>
            </a:r>
            <a:r>
              <a:rPr kumimoji="0" lang="en-US" altLang="en-US" sz="1800" b="0" i="0" u="none" strike="noStrike" cap="none" normalizeH="0" baseline="0" dirty="0">
                <a:ln>
                  <a:noFill/>
                </a:ln>
                <a:solidFill>
                  <a:schemeClr val="tx1"/>
                </a:solidFill>
                <a:effectLst/>
                <a:latin typeface="Arial" panose="020B0604020202020204" pitchFamily="34" charset="0"/>
              </a:rPr>
              <a:t> – To ensure the portfolio looks good on all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User-Centered Design</a:t>
            </a:r>
            <a:r>
              <a:rPr kumimoji="0" lang="en-US" altLang="en-US" sz="1800" b="0" i="0" u="none" strike="noStrike" cap="none" normalizeH="0" baseline="0" dirty="0">
                <a:ln>
                  <a:noFill/>
                </a:ln>
                <a:solidFill>
                  <a:schemeClr val="tx1"/>
                </a:solidFill>
                <a:effectLst/>
                <a:latin typeface="Arial" panose="020B0604020202020204" pitchFamily="34" charset="0"/>
              </a:rPr>
              <a:t> – Keeping the layout simple, professional, and recruiter-friendly.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(Optional)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Bootstrap / Tailwind CSS</a:t>
            </a:r>
            <a:r>
              <a:rPr kumimoji="0" lang="en-US" altLang="en-US" sz="1800" b="0" i="0" u="none" strike="noStrike" cap="none" normalizeH="0" baseline="0" dirty="0">
                <a:ln>
                  <a:noFill/>
                </a:ln>
                <a:solidFill>
                  <a:schemeClr val="tx1"/>
                </a:solidFill>
                <a:effectLst/>
                <a:latin typeface="Arial" panose="020B0604020202020204" pitchFamily="34" charset="0"/>
              </a:rPr>
              <a:t> – For faster and modern styling.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8932DB2-511C-978B-6B00-EA88F215C579}"/>
              </a:ext>
            </a:extLst>
          </p:cNvPr>
          <p:cNvSpPr txBox="1"/>
          <p:nvPr/>
        </p:nvSpPr>
        <p:spPr>
          <a:xfrm>
            <a:off x="1056763" y="1094661"/>
            <a:ext cx="8160774" cy="5078313"/>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The portfolio is designed with a </a:t>
            </a:r>
            <a:r>
              <a:rPr lang="en-US" b="1" dirty="0">
                <a:latin typeface="Times New Roman" panose="02020603050405020304" pitchFamily="18" charset="0"/>
                <a:cs typeface="Times New Roman" panose="02020603050405020304" pitchFamily="18" charset="0"/>
              </a:rPr>
              <a:t>clean, structured, and professional layout</a:t>
            </a:r>
            <a:r>
              <a:rPr lang="en-US" dirty="0">
                <a:latin typeface="Times New Roman" panose="02020603050405020304" pitchFamily="18" charset="0"/>
                <a:cs typeface="Times New Roman" panose="02020603050405020304" pitchFamily="18" charset="0"/>
              </a:rPr>
              <a:t> to highlight the completed online courses. The section is arranged in a card or list format for easy readability. </a:t>
            </a:r>
          </a:p>
          <a:p>
            <a:pPr>
              <a:buNone/>
            </a:pPr>
            <a:r>
              <a:rPr lang="en-US" dirty="0">
                <a:latin typeface="Times New Roman" panose="02020603050405020304" pitchFamily="18" charset="0"/>
                <a:cs typeface="Times New Roman" panose="02020603050405020304" pitchFamily="18" charset="0"/>
              </a:rPr>
              <a:t>Each course entry contains the following details: </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Course Title</a:t>
            </a:r>
            <a:r>
              <a:rPr lang="en-US" dirty="0">
                <a:latin typeface="Times New Roman" panose="02020603050405020304" pitchFamily="18" charset="0"/>
                <a:cs typeface="Times New Roman" panose="02020603050405020304" pitchFamily="18" charset="0"/>
              </a:rPr>
              <a:t> (e.g., </a:t>
            </a:r>
            <a:r>
              <a:rPr lang="en-US" i="1" dirty="0">
                <a:latin typeface="Times New Roman" panose="02020603050405020304" pitchFamily="18" charset="0"/>
                <a:cs typeface="Times New Roman" panose="02020603050405020304" pitchFamily="18" charset="0"/>
              </a:rPr>
              <a:t>Introduction to Data Analytics</a:t>
            </a:r>
            <a:r>
              <a:rPr lang="en-US"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Platform / Provider</a:t>
            </a:r>
            <a:r>
              <a:rPr lang="en-US" dirty="0">
                <a:latin typeface="Times New Roman" panose="02020603050405020304" pitchFamily="18" charset="0"/>
                <a:cs typeface="Times New Roman" panose="02020603050405020304" pitchFamily="18" charset="0"/>
              </a:rPr>
              <a:t> (Coursera, Udemy, edX, etc.)</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Completion Date</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Skills Acquired / Key Learnings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Certificate Link (if available)</a:t>
            </a: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Layout Features:</a:t>
            </a: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Header Section</a:t>
            </a:r>
            <a:r>
              <a:rPr lang="en-US" dirty="0">
                <a:latin typeface="Times New Roman" panose="02020603050405020304" pitchFamily="18" charset="0"/>
                <a:cs typeface="Times New Roman" panose="02020603050405020304" pitchFamily="18" charset="0"/>
              </a:rPr>
              <a:t> – Title “Online Courses Completed” with a simple icon.</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Grid or Card View</a:t>
            </a:r>
            <a:r>
              <a:rPr lang="en-US" dirty="0">
                <a:latin typeface="Times New Roman" panose="02020603050405020304" pitchFamily="18" charset="0"/>
                <a:cs typeface="Times New Roman" panose="02020603050405020304" pitchFamily="18" charset="0"/>
              </a:rPr>
              <a:t> – Courses displayed in visually appealing cards or a timeline layout.</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Responsive Design</a:t>
            </a:r>
            <a:r>
              <a:rPr lang="en-US" dirty="0">
                <a:latin typeface="Times New Roman" panose="02020603050405020304" pitchFamily="18" charset="0"/>
                <a:cs typeface="Times New Roman" panose="02020603050405020304" pitchFamily="18" charset="0"/>
              </a:rPr>
              <a:t> – Adjusts seamlessly for mobile, tablet, and desktop screens.</a:t>
            </a: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Consistent Theme</a:t>
            </a:r>
            <a:r>
              <a:rPr lang="en-US" dirty="0">
                <a:latin typeface="Times New Roman" panose="02020603050405020304" pitchFamily="18" charset="0"/>
                <a:cs typeface="Times New Roman" panose="02020603050405020304" pitchFamily="18" charset="0"/>
              </a:rPr>
              <a:t> – Professional fonts, matching colors, and subtle hover effects for interactivity.</a:t>
            </a:r>
          </a:p>
          <a:p>
            <a:pPr>
              <a:buNone/>
            </a:pPr>
            <a:r>
              <a:rPr lang="en-US" dirty="0">
                <a:latin typeface="Times New Roman" panose="02020603050405020304" pitchFamily="18" charset="0"/>
                <a:cs typeface="Times New Roman" panose="02020603050405020304" pitchFamily="18" charset="0"/>
              </a:rPr>
              <a:t>This design ensures that the portfolio remains </a:t>
            </a:r>
            <a:r>
              <a:rPr lang="en-US" b="1" dirty="0">
                <a:latin typeface="Times New Roman" panose="02020603050405020304" pitchFamily="18" charset="0"/>
                <a:cs typeface="Times New Roman" panose="02020603050405020304" pitchFamily="18" charset="0"/>
              </a:rPr>
              <a:t>clear, recruiter-friendly, and easy to navigate</a:t>
            </a:r>
            <a:r>
              <a:rPr lang="en-US" dirty="0">
                <a:latin typeface="Times New Roman" panose="02020603050405020304" pitchFamily="18" charset="0"/>
                <a:cs typeface="Times New Roman" panose="02020603050405020304" pitchFamily="18" charset="0"/>
              </a:rPr>
              <a:t>, making the learner’s skills and certifications stand out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533400"/>
            <a:ext cx="7855267" cy="492443"/>
          </a:xfrm>
        </p:spPr>
        <p:txBody>
          <a:bodyPr/>
          <a:lstStyle/>
          <a:p>
            <a:pPr algn="ctr"/>
            <a:r>
              <a:rPr lang="en-IN" sz="3200" dirty="0"/>
              <a:t>FEATURES AND FUNCTIONALITY</a:t>
            </a:r>
          </a:p>
        </p:txBody>
      </p:sp>
      <p:sp>
        <p:nvSpPr>
          <p:cNvPr id="3" name="Rectangle 1">
            <a:extLst>
              <a:ext uri="{FF2B5EF4-FFF2-40B4-BE49-F238E27FC236}">
                <a16:creationId xmlns:a16="http://schemas.microsoft.com/office/drawing/2014/main" id="{92F06D93-4F4F-8E58-6166-F9E6AC96D853}"/>
              </a:ext>
            </a:extLst>
          </p:cNvPr>
          <p:cNvSpPr>
            <a:spLocks noChangeArrowheads="1"/>
          </p:cNvSpPr>
          <p:nvPr/>
        </p:nvSpPr>
        <p:spPr bwMode="auto">
          <a:xfrm>
            <a:off x="914400" y="1182231"/>
            <a:ext cx="8839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Course Display</a:t>
            </a:r>
            <a:r>
              <a:rPr lang="en-US" altLang="en-US" sz="2000" dirty="0">
                <a:latin typeface="Times New Roman" panose="02020603050405020304" pitchFamily="18" charset="0"/>
                <a:cs typeface="Times New Roman" panose="02020603050405020304" pitchFamily="18" charset="0"/>
              </a:rPr>
              <a:t> – Shows course title, platform, completion date, and skills gained.</a:t>
            </a:r>
          </a:p>
          <a:p>
            <a:pPr lvl="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Certificate Linking</a:t>
            </a:r>
            <a:r>
              <a:rPr lang="en-US" altLang="en-US" sz="2000" dirty="0">
                <a:latin typeface="Times New Roman" panose="02020603050405020304" pitchFamily="18" charset="0"/>
                <a:cs typeface="Times New Roman" panose="02020603050405020304" pitchFamily="18" charset="0"/>
              </a:rPr>
              <a:t> – Option to attach/view the certificate for verification.</a:t>
            </a:r>
          </a:p>
          <a:p>
            <a:pPr lvl="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Responsive Layout</a:t>
            </a:r>
            <a:r>
              <a:rPr lang="en-US" altLang="en-US" sz="2000" dirty="0">
                <a:latin typeface="Times New Roman" panose="02020603050405020304" pitchFamily="18" charset="0"/>
                <a:cs typeface="Times New Roman" panose="02020603050405020304" pitchFamily="18" charset="0"/>
              </a:rPr>
              <a:t> – Works smoothly on mobile, tablet, and desktop.</a:t>
            </a:r>
          </a:p>
          <a:p>
            <a:pPr lvl="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Interactive Design</a:t>
            </a:r>
            <a:r>
              <a:rPr lang="en-US" altLang="en-US" sz="2000" dirty="0">
                <a:latin typeface="Times New Roman" panose="02020603050405020304" pitchFamily="18" charset="0"/>
                <a:cs typeface="Times New Roman" panose="02020603050405020304" pitchFamily="18" charset="0"/>
              </a:rPr>
              <a:t> – Hover effects, clickable links, or expandable course details.</a:t>
            </a:r>
          </a:p>
          <a:p>
            <a:pPr lvl="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Search/Filter Option</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(optional)</a:t>
            </a:r>
            <a:r>
              <a:rPr lang="en-US" altLang="en-US" sz="2000" dirty="0">
                <a:latin typeface="Times New Roman" panose="02020603050405020304" pitchFamily="18" charset="0"/>
                <a:cs typeface="Times New Roman" panose="02020603050405020304" pitchFamily="18" charset="0"/>
              </a:rPr>
              <a:t> – Allows quick filtering of courses by platform or skill.</a:t>
            </a:r>
          </a:p>
          <a:p>
            <a:pPr lvl="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User-Friendly Interface</a:t>
            </a:r>
            <a:r>
              <a:rPr lang="en-US" altLang="en-US" sz="2000" dirty="0">
                <a:latin typeface="Times New Roman" panose="02020603050405020304" pitchFamily="18" charset="0"/>
                <a:cs typeface="Times New Roman" panose="02020603050405020304" pitchFamily="18" charset="0"/>
              </a:rPr>
              <a:t> – Clean, professional, and recruiter-focused design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953</TotalTime>
  <Words>1101</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ONLINE COURSES COMPLETED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varsshinishanmugam@gmail.com</cp:lastModifiedBy>
  <cp:revision>24</cp:revision>
  <dcterms:created xsi:type="dcterms:W3CDTF">2024-03-29T15:07:22Z</dcterms:created>
  <dcterms:modified xsi:type="dcterms:W3CDTF">2025-09-01T16:13:18Z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