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ICENTRIS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82000" cy="52578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2166" name="Table 2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68023"/>
              </p:ext>
            </p:extLst>
          </p:nvPr>
        </p:nvGraphicFramePr>
        <p:xfrm>
          <a:off x="1752600" y="1295400"/>
          <a:ext cx="5556250" cy="4267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26466"/>
                <a:gridCol w="800283"/>
                <a:gridCol w="914609"/>
                <a:gridCol w="1714892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Client Support Commissions* or Compliance Fees</a:t>
                      </a:r>
                      <a:endParaRPr lang="en-US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HC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HP or Certified HC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Less than $1200 </a:t>
                      </a:r>
                      <a:endParaRPr lang="en-US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15%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18%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Health Advisor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$1200 to $2399/mo</a:t>
                      </a:r>
                      <a:endParaRPr lang="en-US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20%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23%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Senior Advisor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$2400 to $3599/mo</a:t>
                      </a:r>
                      <a:endParaRPr lang="en-US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22%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$3600to $4799/mo</a:t>
                      </a:r>
                      <a:endParaRPr lang="en-US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24%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27%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Associate Director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$4800to $5999/mo</a:t>
                      </a:r>
                      <a:endParaRPr lang="en-US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26%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29%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Director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Over $6000/</a:t>
                      </a:r>
                      <a:r>
                        <a:rPr lang="en-US" sz="2000" dirty="0" err="1">
                          <a:effectLst/>
                        </a:rPr>
                        <a:t>mo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28%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31%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Executive Director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ICENTRIS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ICENTRIS</dc:title>
  <dc:creator>Jayadev</dc:creator>
  <cp:lastModifiedBy>Jayadev</cp:lastModifiedBy>
  <cp:revision>1</cp:revision>
  <dcterms:created xsi:type="dcterms:W3CDTF">2006-08-16T00:00:00Z</dcterms:created>
  <dcterms:modified xsi:type="dcterms:W3CDTF">2015-07-31T09:36:29Z</dcterms:modified>
</cp:coreProperties>
</file>