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sz="54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SMART WATER DISPENSER</a:t>
            </a:r>
            <a:endParaRPr lang="en-IN" altLang="en-US" sz="5400" b="1" dirty="0">
              <a:solidFill>
                <a:schemeClr val="accent4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7695" y="3886200"/>
            <a:ext cx="8534400" cy="1198563"/>
          </a:xfrm>
        </p:spPr>
        <p:txBody>
          <a:bodyPr/>
          <a:lstStyle/>
          <a:p>
            <a:r>
              <a:rPr lang="en-IN" altLang="en-US" sz="2200">
                <a:solidFill>
                  <a:schemeClr val="accent2">
                    <a:lumMod val="10000"/>
                  </a:schemeClr>
                </a:solidFill>
              </a:rPr>
              <a:t>TULASI SOWMYA</a:t>
            </a:r>
            <a:endParaRPr lang="en-IN" altLang="en-US" sz="22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altLang="en-US" sz="2200">
                <a:solidFill>
                  <a:schemeClr val="accent2">
                    <a:lumMod val="10000"/>
                  </a:schemeClr>
                </a:solidFill>
              </a:rPr>
              <a:t>23B91A04I5</a:t>
            </a:r>
            <a:endParaRPr lang="en-IN" altLang="en-US" sz="220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en-IN" altLang="en-US" sz="2200">
                <a:solidFill>
                  <a:schemeClr val="accent2">
                    <a:lumMod val="10000"/>
                  </a:schemeClr>
                </a:solidFill>
              </a:rPr>
              <a:t>ECE-C</a:t>
            </a:r>
            <a:endParaRPr lang="en-IN" altLang="en-US" sz="220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9" name="Picture 8" descr="SRKR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435" y="302260"/>
            <a:ext cx="1752600" cy="136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274955"/>
            <a:ext cx="7213600" cy="1143000"/>
          </a:xfrm>
        </p:spPr>
        <p:txBody>
          <a:bodyPr/>
          <a:p>
            <a:r>
              <a:rPr lang="en-IN" altLang="en-US" b="1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altLang="en-US" b="1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005330"/>
            <a:ext cx="9195435" cy="2838450"/>
          </a:xfrm>
        </p:spPr>
        <p:txBody>
          <a:bodyPr/>
          <a:p>
            <a:pPr marL="0" indent="0" algn="just">
              <a:buNone/>
            </a:pPr>
            <a:r>
              <a:rPr lang="en-US" altLang="en-US" sz="360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IN" altLang="en-US" sz="3600">
                <a:solidFill>
                  <a:schemeClr val="bg2">
                    <a:lumMod val="50000"/>
                  </a:schemeClr>
                </a:solidFill>
              </a:rPr>
              <a:t>he </a:t>
            </a:r>
            <a:r>
              <a:rPr lang="en-US" altLang="en-US" sz="36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>
                <a:solidFill>
                  <a:schemeClr val="bg2">
                    <a:lumMod val="50000"/>
                  </a:schemeClr>
                </a:solidFill>
              </a:rPr>
              <a:t>Smart Water Dispenser is an efficient, hygienic, and customizable solution for measured water dispensing. Using NodeMCU and a simple motor control system, it can be implemented anywhere water management and hygiene are priorities.</a:t>
            </a:r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en-US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0" y="1752600"/>
            <a:ext cx="10972800" cy="4525963"/>
          </a:xfrm>
        </p:spPr>
        <p:txBody>
          <a:bodyPr/>
          <a:p>
            <a:r>
              <a:rPr lang="en-IN" altLang="en-US" sz="5400"/>
              <a:t>ANY QUERIES</a:t>
            </a:r>
            <a:endParaRPr lang="en-IN" altLang="en-US" sz="540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79705" y="-78740"/>
            <a:ext cx="12590145" cy="718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stock-photo-thank-you-message-for-card-presentation-business-expressing-gratitude-acknowledgment-and-215720396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3375" y="-635"/>
            <a:ext cx="12525375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r>
              <a:rPr lang="en-IN" alt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IN" altLang="en-US" sz="24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Principle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Components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Working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Features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Advantages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Disadvantages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Applications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altLang="en-US" sz="2400" b="1">
                <a:solidFill>
                  <a:schemeClr val="bg2">
                    <a:lumMod val="50000"/>
                  </a:schemeClr>
                </a:solidFill>
              </a:rPr>
              <a:t> Conclusion</a:t>
            </a: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charset="0"/>
              <a:buChar char="v"/>
            </a:pPr>
            <a:endParaRPr lang="en-IN" altLang="en-US" sz="24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74955"/>
            <a:ext cx="10982325" cy="1076325"/>
          </a:xfrm>
        </p:spPr>
        <p:txBody>
          <a:bodyPr/>
          <a:p>
            <a:r>
              <a:rPr lang="en-IN" altLang="en-US" sz="3200" b="1" u="sng">
                <a:solidFill>
                  <a:schemeClr val="accent3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PRINCIPLE</a:t>
            </a:r>
            <a:endParaRPr lang="en-IN" altLang="en-US" sz="3200" b="1" u="sng">
              <a:solidFill>
                <a:schemeClr val="accent3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3244850"/>
            <a:ext cx="10972800" cy="254571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sym typeface="+mn-ea"/>
              </a:rPr>
              <a:t> </a:t>
            </a:r>
            <a:r>
              <a:rPr lang="en-US" altLang="en-US" sz="2400">
                <a:sym typeface="+mn-ea"/>
              </a:rPr>
              <a:t>The user enters the required quantity of water.</a:t>
            </a: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sym typeface="+mn-ea"/>
              </a:rPr>
              <a:t> </a:t>
            </a:r>
            <a:r>
              <a:rPr lang="en-US" altLang="en-US" sz="2400">
                <a:sym typeface="+mn-ea"/>
              </a:rPr>
              <a:t>A </a:t>
            </a:r>
            <a:r>
              <a:rPr lang="en-IN" altLang="en-US" sz="2400">
                <a:sym typeface="+mn-ea"/>
              </a:rPr>
              <a:t>Flo</a:t>
            </a:r>
            <a:r>
              <a:rPr lang="en-US" altLang="en-US" sz="2400"/>
              <a:t>w sensor or timed control measures the output.</a:t>
            </a: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r>
              <a:rPr lang="en-IN" altLang="en-US" sz="2400"/>
              <a:t> </a:t>
            </a:r>
            <a:r>
              <a:rPr lang="en-US" altLang="en-US" sz="2400"/>
              <a:t>A solenoid valve/pump controls the water flo</a:t>
            </a:r>
            <a:r>
              <a:rPr lang="en-IN" altLang="en-US" sz="2400"/>
              <a:t>w</a:t>
            </a: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r>
              <a:rPr lang="en-IN" altLang="en-US" sz="2400"/>
              <a:t> </a:t>
            </a:r>
            <a:r>
              <a:rPr lang="en-US" altLang="en-US" sz="2400"/>
              <a:t>Ensures hygienic, touch-free operation compared to normal</a:t>
            </a:r>
            <a:r>
              <a:rPr lang="en-IN" altLang="en-US" sz="2400"/>
              <a:t> </a:t>
            </a:r>
            <a:r>
              <a:rPr lang="en-US" altLang="en-US" sz="2400"/>
              <a:t>dispensers</a:t>
            </a:r>
            <a:endParaRPr lang="en-US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885190" y="1544955"/>
            <a:ext cx="8248015" cy="1343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400" b="1">
                <a:solidFill>
                  <a:srgbClr val="002060"/>
                </a:solidFill>
                <a:sym typeface="+mn-ea"/>
              </a:rPr>
              <a:t>T</a:t>
            </a:r>
            <a:r>
              <a:rPr lang="en-US" altLang="en-US" sz="2400" b="1">
                <a:solidFill>
                  <a:srgbClr val="002060"/>
                </a:solidFill>
                <a:sym typeface="+mn-ea"/>
              </a:rPr>
              <a:t>he Smart Water Dispenser works on the principle of automated liquid dispensing using a microcontroller.</a:t>
            </a:r>
            <a:br>
              <a:rPr lang="en-US" altLang="en-US" sz="2400" b="1">
                <a:solidFill>
                  <a:srgbClr val="002060"/>
                </a:solidFill>
                <a:sym typeface="+mn-ea"/>
              </a:rPr>
            </a:br>
            <a:endParaRPr lang="en-US" altLang="en-US" sz="2400" b="1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</p:spPr>
        <p:txBody>
          <a:bodyPr/>
          <a:p>
            <a:r>
              <a:rPr lang="en-IN" altLang="en-US" b="1" u="sng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COMPONENTS</a:t>
            </a:r>
            <a:endParaRPr lang="en-IN" altLang="en-US" b="1" u="sng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4800"/>
            <a:ext cx="10972800" cy="3416935"/>
          </a:xfrm>
          <a:noFill/>
        </p:spPr>
        <p:txBody>
          <a:bodyPr/>
          <a:p>
            <a:pPr marL="457200" lvl="1" indent="0">
              <a:buFont typeface="Wingdings" panose="05000000000000000000" charset="0"/>
              <a:buNone/>
            </a:pPr>
            <a:endParaRPr lang="en-US" alt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24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N</a:t>
            </a: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odeMCU </a:t>
            </a:r>
            <a:r>
              <a:rPr lang="en-IN" altLang="en-US" sz="2400" b="1">
                <a:solidFill>
                  <a:schemeClr val="accent2">
                    <a:lumMod val="10000"/>
                  </a:schemeClr>
                </a:solidFill>
              </a:rPr>
              <a:t> </a:t>
            </a: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ESP8266) – main controller</a:t>
            </a:r>
            <a:endParaRPr lang="en-US" altLang="en-US" sz="2400" b="1">
              <a:solidFill>
                <a:schemeClr val="accent2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DC Motor – for pumping </a:t>
            </a:r>
            <a:endParaRPr lang="en-US" altLang="en-US" sz="2400" b="1">
              <a:solidFill>
                <a:schemeClr val="accent2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Water Pipe – to carry water from source to outlet</a:t>
            </a:r>
            <a:endParaRPr lang="en-US" altLang="en-US" sz="2400" b="1">
              <a:solidFill>
                <a:schemeClr val="accent2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Jumper Wires – for electrical connections</a:t>
            </a:r>
            <a:endParaRPr lang="en-US" altLang="en-US" sz="2400" b="1">
              <a:solidFill>
                <a:schemeClr val="accent2">
                  <a:lumMod val="10000"/>
                </a:schemeClr>
              </a:solidFill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5V DC Adapter – power supply</a:t>
            </a:r>
            <a:r>
              <a:rPr lang="" altLang="en-US" sz="2400" b="1">
                <a:solidFill>
                  <a:schemeClr val="accent2">
                    <a:lumMod val="10000"/>
                  </a:schemeClr>
                </a:solidFill>
              </a:rPr>
              <a:t> </a:t>
            </a: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for</a:t>
            </a:r>
            <a:r>
              <a:rPr lang="" altLang="en-US" sz="2400" b="1">
                <a:solidFill>
                  <a:schemeClr val="accent2">
                    <a:lumMod val="10000"/>
                  </a:schemeClr>
                </a:solidFill>
              </a:rPr>
              <a:t> </a:t>
            </a: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the</a:t>
            </a:r>
            <a:r>
              <a:rPr lang="" altLang="en-US" sz="2400" b="1">
                <a:solidFill>
                  <a:schemeClr val="accent2">
                    <a:lumMod val="10000"/>
                  </a:schemeClr>
                </a:solidFill>
              </a:rPr>
              <a:t> </a:t>
            </a:r>
            <a:r>
              <a:rPr lang="en-US" altLang="en-US" sz="2400" b="1">
                <a:solidFill>
                  <a:schemeClr val="accent2">
                    <a:lumMod val="10000"/>
                  </a:schemeClr>
                </a:solidFill>
              </a:rPr>
              <a:t>system</a:t>
            </a:r>
            <a:endParaRPr lang="en-US" altLang="en-US" sz="2400" b="1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algn="l">
              <a:buFont typeface="Arial" panose="020B0604020202020204" pitchFamily="34" charset="0"/>
              <a:buNone/>
            </a:pPr>
            <a:r>
              <a:rPr lang="en-IN" altLang="en-US" b="1" u="sng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WORKING</a:t>
            </a:r>
            <a:endParaRPr lang="en-IN" altLang="en-US" b="1" u="sng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0230"/>
            <a:ext cx="10972800" cy="3623310"/>
          </a:xfrm>
        </p:spPr>
        <p:txBody>
          <a:bodyPr/>
          <a:p>
            <a:pPr marL="0" lvl="5">
              <a:buFont typeface="Arial Black" panose="020B0A04020102020204" charset="0"/>
              <a:buChar char="♦"/>
            </a:pPr>
            <a:r>
              <a:rPr lang="en-IN" altLang="en-US" sz="3200">
                <a:sym typeface="+mn-ea"/>
              </a:rPr>
              <a:t> </a:t>
            </a:r>
            <a:r>
              <a:rPr lang="en-IN" altLang="en-US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US" sz="2400">
                <a:solidFill>
                  <a:schemeClr val="tx1"/>
                </a:solidFill>
                <a:sym typeface="+mn-ea"/>
              </a:rPr>
              <a:t>User switches on the dispenser.</a:t>
            </a:r>
            <a:endParaRPr lang="en-US" altLang="en-US" sz="2400">
              <a:solidFill>
                <a:schemeClr val="tx1"/>
              </a:solidFill>
            </a:endParaRPr>
          </a:p>
          <a:p>
            <a:pPr>
              <a:buFont typeface="Arial Black" panose="020B0A04020102020204" charset="0"/>
              <a:buChar char="♦"/>
            </a:pPr>
            <a:r>
              <a:rPr lang="en-US" altLang="en-US" sz="2400">
                <a:solidFill>
                  <a:schemeClr val="tx1"/>
                </a:solidFill>
              </a:rPr>
              <a:t> Required quantity of water is entered in the system.</a:t>
            </a:r>
            <a:endParaRPr lang="en-US" altLang="en-US" sz="2400">
              <a:solidFill>
                <a:schemeClr val="tx1"/>
              </a:solidFill>
            </a:endParaRPr>
          </a:p>
          <a:p>
            <a:pPr>
              <a:buFont typeface="Arial Black" panose="020B0A04020102020204" charset="0"/>
              <a:buChar char="♦"/>
            </a:pPr>
            <a:r>
              <a:rPr lang="en-US" altLang="en-US" sz="2400">
                <a:solidFill>
                  <a:schemeClr val="tx1"/>
                </a:solidFill>
              </a:rPr>
              <a:t> NodeMCU sends a signal to the relay module.</a:t>
            </a:r>
            <a:endParaRPr lang="en-US" altLang="en-US" sz="2400">
              <a:solidFill>
                <a:schemeClr val="tx1"/>
              </a:solidFill>
            </a:endParaRPr>
          </a:p>
          <a:p>
            <a:pPr>
              <a:buFont typeface="Arial Black" panose="020B0A04020102020204" charset="0"/>
              <a:buChar char="♦"/>
            </a:pPr>
            <a:r>
              <a:rPr lang="en-IN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</a:rPr>
              <a:t>Relay activates the DC motor to pump water.</a:t>
            </a:r>
            <a:endParaRPr lang="en-US" altLang="en-US" sz="2400">
              <a:solidFill>
                <a:schemeClr val="tx1"/>
              </a:solidFill>
            </a:endParaRPr>
          </a:p>
          <a:p>
            <a:pPr>
              <a:buFont typeface="Arial Black" panose="020B0A04020102020204" charset="0"/>
              <a:buChar char="♦"/>
            </a:pPr>
            <a:r>
              <a:rPr lang="en-US" altLang="en-US" sz="2400">
                <a:solidFill>
                  <a:schemeClr val="tx1"/>
                </a:solidFill>
              </a:rPr>
              <a:t> Water flows through the pipe until the set quantity is reached.</a:t>
            </a:r>
            <a:endParaRPr lang="en-US" altLang="en-US" sz="2400">
              <a:solidFill>
                <a:schemeClr val="tx1"/>
              </a:solidFill>
            </a:endParaRPr>
          </a:p>
          <a:p>
            <a:pPr>
              <a:buFont typeface="Arial Black" panose="020B0A04020102020204" charset="0"/>
              <a:buChar char="♦"/>
            </a:pPr>
            <a:r>
              <a:rPr lang="en-IN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</a:rPr>
              <a:t>Motor stops</a:t>
            </a:r>
            <a:r>
              <a:rPr lang="" altLang="en-US" sz="2400">
                <a:solidFill>
                  <a:schemeClr val="tx1"/>
                </a:solidFill>
              </a:rPr>
              <a:t> </a:t>
            </a:r>
            <a:r>
              <a:rPr lang="en-US" altLang="en-US" sz="2400">
                <a:solidFill>
                  <a:schemeClr val="tx1"/>
                </a:solidFill>
              </a:rPr>
              <a:t>automatically.</a:t>
            </a:r>
            <a:endParaRPr lang="en-US" altLang="en-US" sz="2400">
              <a:solidFill>
                <a:schemeClr val="tx1"/>
              </a:solidFill>
            </a:endParaRPr>
          </a:p>
          <a:p>
            <a:pPr marL="0" indent="0">
              <a:buFont typeface="Arial Black" panose="020B0A04020102020204" charset="0"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9760"/>
            <a:ext cx="10972800" cy="1423035"/>
          </a:xfrm>
        </p:spPr>
        <p:txBody>
          <a:bodyPr/>
          <a:p>
            <a:r>
              <a:rPr lang="en-IN" altLang="en-US" b="1" u="sng">
                <a:solidFill>
                  <a:schemeClr val="accent3">
                    <a:lumMod val="50000"/>
                  </a:schemeClr>
                </a:solidFill>
              </a:rPr>
              <a:t>FEATURES</a:t>
            </a:r>
            <a:endParaRPr lang="en-IN" altLang="en-US" b="1" u="sng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2160"/>
            <a:ext cx="10972800" cy="2615565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r>
              <a:rPr lang="en-I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A</a:t>
            </a:r>
            <a:r>
              <a:rPr lang="en-US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ccurate water quantity dispensing</a:t>
            </a:r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Hygienic closed water flow</a:t>
            </a:r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Low-cost and compact design</a:t>
            </a:r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Easy to operate</a:t>
            </a:r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Can be powered with simple 5V supply</a:t>
            </a:r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en-US"/>
          </a:p>
          <a:p>
            <a:r>
              <a:rPr lang="en-US" altLang="en-US" sz="2400"/>
              <a:t>A</a:t>
            </a:r>
            <a:endParaRPr lang="en-US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739265"/>
          </a:xfrm>
        </p:spPr>
        <p:txBody>
          <a:bodyPr/>
          <a:p>
            <a:r>
              <a:rPr lang="en-IN" altLang="en-US" b="1" u="sng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altLang="en-US" b="1" u="sng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9470"/>
            <a:ext cx="10972800" cy="4017010"/>
          </a:xfrm>
        </p:spPr>
        <p:txBody>
          <a:bodyPr/>
          <a:p>
            <a:r>
              <a:rPr lang="en-US" altLang="en-US" sz="2400">
                <a:solidFill>
                  <a:schemeClr val="bg2">
                    <a:lumMod val="50000"/>
                  </a:schemeClr>
                </a:solidFill>
              </a:rPr>
              <a:t>Maintains hygi</a:t>
            </a:r>
            <a:r>
              <a:rPr lang="en-US" altLang="en-US" sz="2400">
                <a:solidFill>
                  <a:schemeClr val="accent4">
                    <a:lumMod val="25000"/>
                  </a:schemeClr>
                </a:solidFill>
              </a:rPr>
              <a:t>ene compared to manual dispensers</a:t>
            </a:r>
            <a:endParaRPr lang="en-US" altLang="en-US" sz="240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en-US" altLang="en-US" sz="2400">
                <a:solidFill>
                  <a:schemeClr val="accent4">
                    <a:lumMod val="25000"/>
                  </a:schemeClr>
                </a:solidFill>
              </a:rPr>
              <a:t>Reduces water wastage</a:t>
            </a:r>
            <a:endParaRPr lang="en-US" altLang="en-US" sz="240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en-US" altLang="en-US" sz="2400">
                <a:solidFill>
                  <a:schemeClr val="accent4">
                    <a:lumMod val="25000"/>
                  </a:schemeClr>
                </a:solidFill>
              </a:rPr>
              <a:t>Simple and cost-effective</a:t>
            </a:r>
            <a:endParaRPr lang="en-US" altLang="en-US" sz="240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en-US" altLang="en-US" sz="2400">
                <a:solidFill>
                  <a:schemeClr val="accent4">
                    <a:lumMod val="25000"/>
                  </a:schemeClr>
                </a:solidFill>
              </a:rPr>
              <a:t>Portable and lightweight design</a:t>
            </a:r>
            <a:endParaRPr lang="en-US" altLang="en-US" sz="2400">
              <a:solidFill>
                <a:schemeClr val="accent4">
                  <a:lumMod val="25000"/>
                </a:schemeClr>
              </a:solidFill>
            </a:endParaRPr>
          </a:p>
          <a:p>
            <a:r>
              <a:rPr lang="en-US" altLang="en-US" sz="2400">
                <a:solidFill>
                  <a:schemeClr val="accent4">
                    <a:lumMod val="25000"/>
                  </a:schemeClr>
                </a:solidFill>
              </a:rPr>
              <a:t>Can be customized for different needs</a:t>
            </a:r>
            <a:endParaRPr lang="en-US" altLang="en-US" sz="2400">
              <a:solidFill>
                <a:schemeClr val="accent4">
                  <a:lumMod val="25000"/>
                </a:schemeClr>
              </a:solidFill>
            </a:endParaRPr>
          </a:p>
          <a:p>
            <a:endParaRPr lang="en-US" altLang="en-US">
              <a:solidFill>
                <a:schemeClr val="accent4">
                  <a:lumMod val="25000"/>
                </a:schemeClr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274955"/>
            <a:ext cx="10033000" cy="1143000"/>
          </a:xfrm>
        </p:spPr>
        <p:txBody>
          <a:bodyPr/>
          <a:p>
            <a:r>
              <a:rPr lang="en-IN" altLang="en-US" b="1" u="sng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DISADVANTAGES</a:t>
            </a:r>
            <a:endParaRPr lang="en-IN" altLang="en-US" b="1" u="sng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700" y="2193925"/>
            <a:ext cx="10058400" cy="2040255"/>
          </a:xfrm>
        </p:spPr>
        <p:txBody>
          <a:bodyPr/>
          <a:p>
            <a:r>
              <a:rPr lang="en-US" altLang="en-US" sz="2400">
                <a:solidFill>
                  <a:schemeClr val="bg1">
                    <a:lumMod val="75000"/>
                  </a:schemeClr>
                </a:solidFill>
              </a:rPr>
              <a:t>Dependent on power supply</a:t>
            </a:r>
            <a:endParaRPr lang="en-US" altLang="en-US" sz="24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en-US" sz="2400">
                <a:solidFill>
                  <a:schemeClr val="bg1">
                    <a:lumMod val="75000"/>
                  </a:schemeClr>
                </a:solidFill>
              </a:rPr>
              <a:t>Requires motor maintenance over time</a:t>
            </a:r>
            <a:endParaRPr lang="en-US" altLang="en-US" sz="240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en-US" sz="2400">
                <a:solidFill>
                  <a:schemeClr val="bg1">
                    <a:lumMod val="75000"/>
                  </a:schemeClr>
                </a:solidFill>
              </a:rPr>
              <a:t>Water flow speed may vary based on motor quality</a:t>
            </a:r>
            <a:endParaRPr lang="en-US" altLang="en-US" sz="240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en-US" sz="240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en-US" sz="240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APPLICATIONS</a:t>
            </a:r>
            <a:endParaRPr lang="en-IN" altLang="en-US" b="1" u="sng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algn="l"/>
            <a:r>
              <a:rPr lang="en-US" altLang="en-US"/>
              <a:t>Schools and Colleges</a:t>
            </a:r>
            <a:endParaRPr lang="en-US" altLang="en-US"/>
          </a:p>
          <a:p>
            <a:r>
              <a:rPr lang="en-US" altLang="en-US"/>
              <a:t>Hospitals and Clinics</a:t>
            </a:r>
            <a:endParaRPr lang="en-US" altLang="en-US"/>
          </a:p>
          <a:p>
            <a:r>
              <a:rPr lang="en-US" altLang="en-US"/>
              <a:t>Cafeterias and Restaurants</a:t>
            </a:r>
            <a:endParaRPr lang="en-US" altLang="en-US"/>
          </a:p>
          <a:p>
            <a:r>
              <a:rPr lang="en-US" altLang="en-US"/>
              <a:t>Public Events</a:t>
            </a:r>
            <a:endParaRPr lang="en-US" altLang="en-US"/>
          </a:p>
          <a:p>
            <a:r>
              <a:rPr lang="en-US" altLang="en-US"/>
              <a:t>Homes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324850" y="6477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Presentation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Arial Black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DISPENSER</dc:title>
  <dc:creator>tulas</dc:creator>
  <cp:lastModifiedBy>WPS_1706530322</cp:lastModifiedBy>
  <cp:revision>3</cp:revision>
  <dcterms:created xsi:type="dcterms:W3CDTF">2025-08-12T13:56:14Z</dcterms:created>
  <dcterms:modified xsi:type="dcterms:W3CDTF">2025-08-12T16:07:55Z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186E588C3DA84AD7853A04EE3EDACFE7_13</vt:lpwstr>
  </property>
  <property fmtid="{D5CDD505-2E9C-101B-9397-08002B2CF9AE}" pid="3" name="KSOProductBuildVer">
    <vt:lpwstr>1033-12.2.0.21931</vt:lpwstr>
  </property>
</Properties>
</file>