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1" r:id="rId4"/>
    <p:sldId id="292" r:id="rId5"/>
    <p:sldId id="294" r:id="rId6"/>
    <p:sldId id="295" r:id="rId7"/>
    <p:sldId id="293" r:id="rId8"/>
    <p:sldId id="298" r:id="rId9"/>
    <p:sldId id="297" r:id="rId10"/>
    <p:sldId id="299" r:id="rId11"/>
    <p:sldId id="277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冯成亮，王怡博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2023.7.4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问题形式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预处理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1" r="5045" b="13240"/>
          <a:stretch/>
        </p:blipFill>
        <p:spPr>
          <a:xfrm>
            <a:off x="8174334" y="1629296"/>
            <a:ext cx="949569" cy="3904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062" y="3781217"/>
            <a:ext cx="4996111" cy="96683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t="7490"/>
          <a:stretch/>
        </p:blipFill>
        <p:spPr>
          <a:xfrm>
            <a:off x="6151062" y="2089498"/>
            <a:ext cx="4996111" cy="12370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88" y="3399007"/>
            <a:ext cx="2139150" cy="3097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788" y="5139576"/>
            <a:ext cx="2081912" cy="5671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35" y="5139576"/>
            <a:ext cx="2369938" cy="5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求解方式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G-S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05" y="1629295"/>
            <a:ext cx="3333855" cy="1472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61" y="3535257"/>
            <a:ext cx="3214497" cy="247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219" y="3230534"/>
            <a:ext cx="3385769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620" y="5184371"/>
            <a:ext cx="1719745" cy="11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2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求解方式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G-S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最小二乘问题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问题形式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预处理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1773382"/>
            <a:ext cx="5798820" cy="52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2340756"/>
            <a:ext cx="5781675" cy="22854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80" y="4684403"/>
            <a:ext cx="5798820" cy="8634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674166" y="5691935"/>
            <a:ext cx="4000501" cy="834059"/>
            <a:chOff x="1152698" y="4774261"/>
            <a:chExt cx="4546228" cy="11464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/>
            <a:srcRect b="8210"/>
            <a:stretch/>
          </p:blipFill>
          <p:spPr>
            <a:xfrm>
              <a:off x="1152698" y="4775413"/>
              <a:ext cx="1847850" cy="11453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/>
            <a:srcRect l="9674" r="12598"/>
            <a:stretch/>
          </p:blipFill>
          <p:spPr>
            <a:xfrm>
              <a:off x="2522760" y="4774261"/>
              <a:ext cx="3176166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求解方式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G-S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最小二乘问题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32" y="1598689"/>
            <a:ext cx="2939415" cy="15706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88" y="3303464"/>
            <a:ext cx="1581301" cy="3319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017" y="1598689"/>
            <a:ext cx="2925330" cy="19867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962" y="3771750"/>
            <a:ext cx="2145029" cy="12610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612" y="3770664"/>
            <a:ext cx="1453630" cy="12610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925" y="3770664"/>
            <a:ext cx="2735422" cy="12610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2464" y="5260388"/>
            <a:ext cx="1896367" cy="9200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5542" y="5325422"/>
            <a:ext cx="1143069" cy="8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求解方式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G-S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最小二乘问题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非线性最小二乘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B35F6-B0EC-4C8C-B870-D038B893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1773382"/>
            <a:ext cx="223837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900E16-D1A7-4D1B-B3DE-5EE5617D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4" y="2759570"/>
            <a:ext cx="449580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C7B65C-EF19-4539-9055-BE7021F47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37" y="4131870"/>
            <a:ext cx="2324100" cy="2247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33063E-F1EF-426B-8193-DECFEE931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2" y="3545733"/>
            <a:ext cx="1962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最小二乘求解逼近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超定线性方程组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不相容问题解的定义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求解方式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Jacobi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G-S</a:t>
            </a:r>
            <a:r>
              <a:rPr lang="zh-CN" altLang="en-US" dirty="0">
                <a:solidFill>
                  <a:schemeClr val="bg1"/>
                </a:solidFill>
              </a:rPr>
              <a:t>迭代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最小二乘问题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非线性最小二乘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420F3-CA76-4C61-AC01-4CF7EBEE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78" y="3295447"/>
            <a:ext cx="5572125" cy="1619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70BDD2-B37F-4C21-98D1-73E56045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494" y="762832"/>
            <a:ext cx="3095625" cy="2505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C274B5-5B8B-4B8A-8380-C944FC62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78" y="4969776"/>
            <a:ext cx="3790950" cy="1809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3A3CB-0F5E-4361-9E7B-7D9F2B235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5247009"/>
            <a:ext cx="3276600" cy="428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7B9D2-1666-4C67-8BF6-725E06AE8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478" y="5874651"/>
            <a:ext cx="1619250" cy="466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B0D07B-23FF-4FC2-BB45-C3ABC44BC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353" y="1547560"/>
            <a:ext cx="4219575" cy="4667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43AB6C-6F5B-491E-87F3-4B4F1AA71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094" y="2158372"/>
            <a:ext cx="962025" cy="409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442753-E84D-4547-A9D6-C30803623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826" y="2127427"/>
            <a:ext cx="2114550" cy="5143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865EBFD-B72D-4A85-B9B8-C919CD754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8978" y="2725010"/>
            <a:ext cx="2600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第六章  插值与最小二乘逼近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牛顿插值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58D5B9-0208-40B9-B21D-793EEBA02E30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已知条件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插值条件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构造插值条件：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构造插值多项式：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72998-6232-489E-AC64-79A9128A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65" y="1862784"/>
            <a:ext cx="4162425" cy="128587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7271F8D-FD0C-4C98-968A-C9E13A0EF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04128"/>
              </p:ext>
            </p:extLst>
          </p:nvPr>
        </p:nvGraphicFramePr>
        <p:xfrm>
          <a:off x="5861912" y="3889793"/>
          <a:ext cx="3813339" cy="33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2882880" imgH="253800" progId="Equation.DSMT4">
                  <p:embed/>
                </p:oleObj>
              </mc:Choice>
              <mc:Fallback>
                <p:oleObj name="Equation" r:id="rId4" imgW="288288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7271F8D-FD0C-4C98-968A-C9E13A0EF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912" y="3889793"/>
                        <a:ext cx="3813339" cy="335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979A03-39C5-43A8-BFAA-C30541B3E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16049"/>
              </p:ext>
            </p:extLst>
          </p:nvPr>
        </p:nvGraphicFramePr>
        <p:xfrm>
          <a:off x="6333601" y="4609252"/>
          <a:ext cx="2091308" cy="4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979A03-39C5-43A8-BFAA-C30541B3E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33601" y="4609252"/>
                        <a:ext cx="2091308" cy="4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B16D03D-FEEF-433B-9E8C-4CE52C559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37498"/>
              </p:ext>
            </p:extLst>
          </p:nvPr>
        </p:nvGraphicFramePr>
        <p:xfrm>
          <a:off x="6549380" y="5393196"/>
          <a:ext cx="4271605" cy="4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8" imgW="2438280" imgH="228600" progId="Equation.DSMT4">
                  <p:embed/>
                </p:oleObj>
              </mc:Choice>
              <mc:Fallback>
                <p:oleObj name="Equation" r:id="rId8" imgW="24382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B16D03D-FEEF-433B-9E8C-4CE52C559F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49380" y="5393196"/>
                        <a:ext cx="4271605" cy="4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75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58D5B9-0208-40B9-B21D-793EEBA02E30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已知条件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插值基函数满足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5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72998-6232-489E-AC64-79A9128A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65" y="1862784"/>
            <a:ext cx="4162425" cy="128587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8B8D85-3D07-4EE7-9CC8-D6A604128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95380"/>
              </p:ext>
            </p:extLst>
          </p:nvPr>
        </p:nvGraphicFramePr>
        <p:xfrm>
          <a:off x="4951412" y="3568794"/>
          <a:ext cx="6212091" cy="64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4" imgW="4902120" imgH="507960" progId="Equation.DSMT4">
                  <p:embed/>
                </p:oleObj>
              </mc:Choice>
              <mc:Fallback>
                <p:oleObj name="Equation" r:id="rId4" imgW="4902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1412" y="3568794"/>
                        <a:ext cx="6212091" cy="64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20FC6D-418B-491D-950B-845A9328F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986711"/>
              </p:ext>
            </p:extLst>
          </p:nvPr>
        </p:nvGraphicFramePr>
        <p:xfrm>
          <a:off x="4472018" y="4632669"/>
          <a:ext cx="7429096" cy="64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6" imgW="5422680" imgH="469800" progId="Equation.DSMT4">
                  <p:embed/>
                </p:oleObj>
              </mc:Choice>
              <mc:Fallback>
                <p:oleObj name="Equation" r:id="rId6" imgW="5422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2018" y="4632669"/>
                        <a:ext cx="7429096" cy="643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940F317-297F-43B7-9B51-6703BA7EA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8495" y="5276408"/>
            <a:ext cx="5110563" cy="15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BBBBEC4-9351-4D64-B2D2-50DE36275F7B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1   </a:t>
            </a:r>
            <a:r>
              <a:rPr lang="zh-CN" altLang="en-US" dirty="0">
                <a:solidFill>
                  <a:schemeClr val="bg1"/>
                </a:solidFill>
              </a:rPr>
              <a:t>根据下列插值条件，用</a:t>
            </a:r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插值求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1.5</a:t>
            </a:r>
            <a:r>
              <a:rPr lang="zh-CN" altLang="en-US" dirty="0">
                <a:solidFill>
                  <a:schemeClr val="bg1"/>
                </a:solidFill>
              </a:rPr>
              <a:t>）的近似值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C3E65D-9C38-4E02-9805-CA01E453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5" y="2255528"/>
            <a:ext cx="5057775" cy="962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A231F2-D04C-482D-9B6E-D43537E5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67" y="3429000"/>
            <a:ext cx="6877050" cy="1800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7A974F-0462-4D8C-B0D6-9D8172E9D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71" y="5513596"/>
            <a:ext cx="2228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BBBBEC4-9351-4D64-B2D2-50DE36275F7B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线性插值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二次插值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C6AB5-EF4F-4A21-8339-F38BE1CB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87" y="2292935"/>
            <a:ext cx="4200525" cy="514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BDBDDC-BFAA-45FF-929B-9CAE618F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64" y="3197456"/>
            <a:ext cx="4267200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F2CF15-6084-4EFC-944E-C98B2BED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64" y="4750647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牛顿插值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58D5B9-0208-40B9-B21D-793EEBA02E30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已知条件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插值基函数满足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5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72998-6232-489E-AC64-79A9128A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65" y="1862784"/>
            <a:ext cx="4162425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C15AAF-C28A-4DDF-91A2-6C95847F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00" y="3515466"/>
            <a:ext cx="3741753" cy="1638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BB7730-2919-41FB-8551-F45598615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559" y="5607897"/>
            <a:ext cx="561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牛顿插值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58D5B9-0208-40B9-B21D-793EEBA02E30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已知条件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5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72998-6232-489E-AC64-79A9128A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65" y="1862784"/>
            <a:ext cx="4162425" cy="1285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58DCAF-04B6-4AB6-A3D1-A8D4B7E1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69" y="3354904"/>
            <a:ext cx="6439534" cy="28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7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插值公式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Lagrange</a:t>
            </a:r>
            <a:r>
              <a:rPr lang="zh-CN" altLang="en-US" dirty="0">
                <a:solidFill>
                  <a:schemeClr val="bg1"/>
                </a:solidFill>
              </a:rPr>
              <a:t>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牛顿插值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CCC1A02-013C-4D42-BD2B-3960C59C5F3B}"/>
              </a:ext>
            </a:extLst>
          </p:cNvPr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3   </a:t>
            </a:r>
            <a:r>
              <a:rPr lang="zh-CN" altLang="en-US" dirty="0">
                <a:solidFill>
                  <a:schemeClr val="bg1"/>
                </a:solidFill>
              </a:rPr>
              <a:t>根据下列插值条件，用牛顿插值求近似值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65A723-D23E-4299-9CE8-9C34D1F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86" y="2286416"/>
            <a:ext cx="6134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916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280</Words>
  <Application>Microsoft Office PowerPoint</Application>
  <PresentationFormat>宽屏</PresentationFormat>
  <Paragraphs>173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幼圆</vt:lpstr>
      <vt:lpstr>Century Gothic</vt:lpstr>
      <vt:lpstr>Wingdings 3</vt:lpstr>
      <vt:lpstr>切片</vt:lpstr>
      <vt:lpstr>Equation</vt:lpstr>
      <vt:lpstr>科学计算通识实验</vt:lpstr>
      <vt:lpstr>    第六章  插值与最小二乘逼近</vt:lpstr>
      <vt:lpstr>第一节  插值</vt:lpstr>
      <vt:lpstr>第一节  插值</vt:lpstr>
      <vt:lpstr>第一节  插值</vt:lpstr>
      <vt:lpstr>第一节  插值</vt:lpstr>
      <vt:lpstr>第一节  插值</vt:lpstr>
      <vt:lpstr>第一节  插值</vt:lpstr>
      <vt:lpstr>第一节  插值</vt:lpstr>
      <vt:lpstr>第二节  最小二乘求解逼近</vt:lpstr>
      <vt:lpstr>第二节 最小二乘求解逼近</vt:lpstr>
      <vt:lpstr>第二节 最小二乘求解逼近</vt:lpstr>
      <vt:lpstr>第二节  最小二乘求解逼近</vt:lpstr>
      <vt:lpstr>第二节  最小二乘求解逼近</vt:lpstr>
      <vt:lpstr>第二节  最小二乘求解逼近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211</cp:revision>
  <dcterms:created xsi:type="dcterms:W3CDTF">2021-07-09T17:14:09Z</dcterms:created>
  <dcterms:modified xsi:type="dcterms:W3CDTF">2023-07-03T23:59:58Z</dcterms:modified>
</cp:coreProperties>
</file>