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38" y="-15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17145" y="155048"/>
            <a:ext cx="2110105" cy="1361440"/>
          </a:xfrm>
          <a:custGeom>
            <a:avLst/>
            <a:gdLst/>
            <a:ahLst/>
            <a:cxnLst/>
            <a:rect l="l" t="t" r="r" b="b"/>
            <a:pathLst>
              <a:path w="2110104" h="1361440">
                <a:moveTo>
                  <a:pt x="1932406" y="0"/>
                </a:moveTo>
                <a:lnTo>
                  <a:pt x="10045" y="343280"/>
                </a:lnTo>
                <a:lnTo>
                  <a:pt x="0" y="539572"/>
                </a:lnTo>
                <a:lnTo>
                  <a:pt x="183832" y="1361185"/>
                </a:lnTo>
                <a:lnTo>
                  <a:pt x="2109901" y="992987"/>
                </a:lnTo>
                <a:lnTo>
                  <a:pt x="1932406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65247" y="410105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58370" y="391997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451493" y="373902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44615" y="355807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37736" y="337700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730859" y="319592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823981" y="301497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917104" y="283389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010228" y="265294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103347" y="247199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196474" y="229092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289593" y="210997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382716" y="192889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75839" y="174782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568962" y="156687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62086" y="138593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755209" y="120485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848329" y="102389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941454" y="84283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034574" y="66175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127697" y="48080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220820" y="29972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313940" y="11877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78842" y="694615"/>
            <a:ext cx="1198880" cy="1078230"/>
          </a:xfrm>
          <a:custGeom>
            <a:avLst/>
            <a:gdLst/>
            <a:ahLst/>
            <a:cxnLst/>
            <a:rect l="l" t="t" r="r" b="b"/>
            <a:pathLst>
              <a:path w="1198880" h="1078230">
                <a:moveTo>
                  <a:pt x="782561" y="0"/>
                </a:moveTo>
                <a:lnTo>
                  <a:pt x="0" y="431076"/>
                </a:lnTo>
                <a:lnTo>
                  <a:pt x="481139" y="1077874"/>
                </a:lnTo>
                <a:lnTo>
                  <a:pt x="1198651" y="570407"/>
                </a:lnTo>
                <a:lnTo>
                  <a:pt x="1006043" y="431076"/>
                </a:lnTo>
                <a:lnTo>
                  <a:pt x="782561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83863" y="1125698"/>
            <a:ext cx="469900" cy="405765"/>
          </a:xfrm>
          <a:custGeom>
            <a:avLst/>
            <a:gdLst/>
            <a:ahLst/>
            <a:cxnLst/>
            <a:rect l="l" t="t" r="r" b="b"/>
            <a:pathLst>
              <a:path w="469900" h="405765">
                <a:moveTo>
                  <a:pt x="194983" y="0"/>
                </a:moveTo>
                <a:lnTo>
                  <a:pt x="0" y="113144"/>
                </a:lnTo>
                <a:lnTo>
                  <a:pt x="18770" y="405688"/>
                </a:lnTo>
                <a:lnTo>
                  <a:pt x="469544" y="368808"/>
                </a:lnTo>
                <a:lnTo>
                  <a:pt x="194983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220540" y="551428"/>
            <a:ext cx="395605" cy="608965"/>
          </a:xfrm>
          <a:custGeom>
            <a:avLst/>
            <a:gdLst/>
            <a:ahLst/>
            <a:cxnLst/>
            <a:rect l="l" t="t" r="r" b="b"/>
            <a:pathLst>
              <a:path w="395605" h="608965">
                <a:moveTo>
                  <a:pt x="395452" y="0"/>
                </a:moveTo>
                <a:lnTo>
                  <a:pt x="0" y="28016"/>
                </a:lnTo>
                <a:lnTo>
                  <a:pt x="2044" y="608545"/>
                </a:lnTo>
                <a:lnTo>
                  <a:pt x="395452" y="608545"/>
                </a:lnTo>
                <a:lnTo>
                  <a:pt x="395452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359988" y="1159979"/>
            <a:ext cx="2394585" cy="1087120"/>
          </a:xfrm>
          <a:custGeom>
            <a:avLst/>
            <a:gdLst/>
            <a:ahLst/>
            <a:cxnLst/>
            <a:rect l="l" t="t" r="r" b="b"/>
            <a:pathLst>
              <a:path w="2394585" h="1087120">
                <a:moveTo>
                  <a:pt x="1256004" y="0"/>
                </a:moveTo>
                <a:lnTo>
                  <a:pt x="860552" y="0"/>
                </a:lnTo>
                <a:lnTo>
                  <a:pt x="0" y="612508"/>
                </a:lnTo>
                <a:lnTo>
                  <a:pt x="0" y="627341"/>
                </a:lnTo>
                <a:lnTo>
                  <a:pt x="2394102" y="1087056"/>
                </a:lnTo>
                <a:lnTo>
                  <a:pt x="2366124" y="920140"/>
                </a:lnTo>
                <a:lnTo>
                  <a:pt x="1256004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728950" y="1887905"/>
            <a:ext cx="1024890" cy="543560"/>
          </a:xfrm>
          <a:custGeom>
            <a:avLst/>
            <a:gdLst/>
            <a:ahLst/>
            <a:cxnLst/>
            <a:rect l="l" t="t" r="r" b="b"/>
            <a:pathLst>
              <a:path w="1024889" h="543560">
                <a:moveTo>
                  <a:pt x="954811" y="0"/>
                </a:moveTo>
                <a:lnTo>
                  <a:pt x="0" y="192608"/>
                </a:lnTo>
                <a:lnTo>
                  <a:pt x="28689" y="356527"/>
                </a:lnTo>
                <a:lnTo>
                  <a:pt x="127762" y="543204"/>
                </a:lnTo>
                <a:lnTo>
                  <a:pt x="1024483" y="377012"/>
                </a:lnTo>
                <a:lnTo>
                  <a:pt x="954811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873124" y="1581787"/>
            <a:ext cx="538480" cy="459740"/>
          </a:xfrm>
          <a:custGeom>
            <a:avLst/>
            <a:gdLst/>
            <a:ahLst/>
            <a:cxnLst/>
            <a:rect l="l" t="t" r="r" b="b"/>
            <a:pathLst>
              <a:path w="538479" h="459739">
                <a:moveTo>
                  <a:pt x="466864" y="0"/>
                </a:moveTo>
                <a:lnTo>
                  <a:pt x="0" y="84391"/>
                </a:lnTo>
                <a:lnTo>
                  <a:pt x="65277" y="459155"/>
                </a:lnTo>
                <a:lnTo>
                  <a:pt x="537857" y="361022"/>
                </a:lnTo>
                <a:lnTo>
                  <a:pt x="466864" y="0"/>
                </a:lnTo>
                <a:close/>
              </a:path>
            </a:pathLst>
          </a:custGeom>
          <a:solidFill>
            <a:srgbClr val="D1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3528151" y="1666178"/>
            <a:ext cx="410209" cy="414020"/>
          </a:xfrm>
          <a:custGeom>
            <a:avLst/>
            <a:gdLst/>
            <a:ahLst/>
            <a:cxnLst/>
            <a:rect l="l" t="t" r="r" b="b"/>
            <a:pathLst>
              <a:path w="410210" h="414019">
                <a:moveTo>
                  <a:pt x="342963" y="0"/>
                </a:moveTo>
                <a:lnTo>
                  <a:pt x="218376" y="20929"/>
                </a:lnTo>
                <a:lnTo>
                  <a:pt x="237680" y="123380"/>
                </a:lnTo>
                <a:lnTo>
                  <a:pt x="0" y="166408"/>
                </a:lnTo>
                <a:lnTo>
                  <a:pt x="24498" y="270878"/>
                </a:lnTo>
                <a:lnTo>
                  <a:pt x="200799" y="413943"/>
                </a:lnTo>
                <a:lnTo>
                  <a:pt x="409790" y="373354"/>
                </a:lnTo>
                <a:lnTo>
                  <a:pt x="342963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3112965" y="1216031"/>
            <a:ext cx="339725" cy="379095"/>
          </a:xfrm>
          <a:custGeom>
            <a:avLst/>
            <a:gdLst/>
            <a:ahLst/>
            <a:cxnLst/>
            <a:rect l="l" t="t" r="r" b="b"/>
            <a:pathLst>
              <a:path w="339725" h="379094">
                <a:moveTo>
                  <a:pt x="153084" y="0"/>
                </a:moveTo>
                <a:lnTo>
                  <a:pt x="110044" y="1615"/>
                </a:lnTo>
                <a:lnTo>
                  <a:pt x="69776" y="16632"/>
                </a:lnTo>
                <a:lnTo>
                  <a:pt x="36639" y="43995"/>
                </a:lnTo>
                <a:lnTo>
                  <a:pt x="13721" y="80462"/>
                </a:lnTo>
                <a:lnTo>
                  <a:pt x="1387" y="123623"/>
                </a:lnTo>
                <a:lnTo>
                  <a:pt x="0" y="171074"/>
                </a:lnTo>
                <a:lnTo>
                  <a:pt x="9924" y="220405"/>
                </a:lnTo>
                <a:lnTo>
                  <a:pt x="31524" y="269210"/>
                </a:lnTo>
                <a:lnTo>
                  <a:pt x="62991" y="312320"/>
                </a:lnTo>
                <a:lnTo>
                  <a:pt x="100752" y="345581"/>
                </a:lnTo>
                <a:lnTo>
                  <a:pt x="142539" y="368105"/>
                </a:lnTo>
                <a:lnTo>
                  <a:pt x="186086" y="379004"/>
                </a:lnTo>
                <a:lnTo>
                  <a:pt x="229127" y="377390"/>
                </a:lnTo>
                <a:lnTo>
                  <a:pt x="269395" y="362377"/>
                </a:lnTo>
                <a:lnTo>
                  <a:pt x="302532" y="335013"/>
                </a:lnTo>
                <a:lnTo>
                  <a:pt x="325450" y="298545"/>
                </a:lnTo>
                <a:lnTo>
                  <a:pt x="337784" y="255380"/>
                </a:lnTo>
                <a:lnTo>
                  <a:pt x="339171" y="207926"/>
                </a:lnTo>
                <a:lnTo>
                  <a:pt x="329247" y="158593"/>
                </a:lnTo>
                <a:lnTo>
                  <a:pt x="307647" y="109787"/>
                </a:lnTo>
                <a:lnTo>
                  <a:pt x="276180" y="66681"/>
                </a:lnTo>
                <a:lnTo>
                  <a:pt x="238419" y="33422"/>
                </a:lnTo>
                <a:lnTo>
                  <a:pt x="196632" y="10898"/>
                </a:lnTo>
                <a:lnTo>
                  <a:pt x="153084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509711" y="1687113"/>
            <a:ext cx="256540" cy="146050"/>
          </a:xfrm>
          <a:custGeom>
            <a:avLst/>
            <a:gdLst/>
            <a:ahLst/>
            <a:cxnLst/>
            <a:rect l="l" t="t" r="r" b="b"/>
            <a:pathLst>
              <a:path w="256539" h="146050">
                <a:moveTo>
                  <a:pt x="237680" y="0"/>
                </a:moveTo>
                <a:lnTo>
                  <a:pt x="0" y="43027"/>
                </a:lnTo>
                <a:lnTo>
                  <a:pt x="18440" y="145478"/>
                </a:lnTo>
                <a:lnTo>
                  <a:pt x="256120" y="102450"/>
                </a:lnTo>
                <a:lnTo>
                  <a:pt x="237680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616155" y="1394110"/>
            <a:ext cx="911860" cy="866775"/>
          </a:xfrm>
          <a:custGeom>
            <a:avLst/>
            <a:gdLst/>
            <a:ahLst/>
            <a:cxnLst/>
            <a:rect l="l" t="t" r="r" b="b"/>
            <a:pathLst>
              <a:path w="911860" h="866775">
                <a:moveTo>
                  <a:pt x="776554" y="0"/>
                </a:moveTo>
                <a:lnTo>
                  <a:pt x="0" y="138772"/>
                </a:lnTo>
                <a:lnTo>
                  <a:pt x="137274" y="866711"/>
                </a:lnTo>
                <a:lnTo>
                  <a:pt x="911593" y="730402"/>
                </a:lnTo>
                <a:lnTo>
                  <a:pt x="776554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720183" y="1890281"/>
            <a:ext cx="969010" cy="191770"/>
          </a:xfrm>
          <a:custGeom>
            <a:avLst/>
            <a:gdLst/>
            <a:ahLst/>
            <a:cxnLst/>
            <a:rect l="l" t="t" r="r" b="b"/>
            <a:pathLst>
              <a:path w="969010" h="191769">
                <a:moveTo>
                  <a:pt x="968743" y="0"/>
                </a:moveTo>
                <a:lnTo>
                  <a:pt x="0" y="191477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616155" y="1516243"/>
            <a:ext cx="137795" cy="752475"/>
          </a:xfrm>
          <a:custGeom>
            <a:avLst/>
            <a:gdLst/>
            <a:ahLst/>
            <a:cxnLst/>
            <a:rect l="l" t="t" r="r" b="b"/>
            <a:pathLst>
              <a:path w="137795" h="752475">
                <a:moveTo>
                  <a:pt x="137274" y="752284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873151" y="1665348"/>
            <a:ext cx="64135" cy="375920"/>
          </a:xfrm>
          <a:custGeom>
            <a:avLst/>
            <a:gdLst/>
            <a:ahLst/>
            <a:cxnLst/>
            <a:rect l="l" t="t" r="r" b="b"/>
            <a:pathLst>
              <a:path w="64135" h="375919">
                <a:moveTo>
                  <a:pt x="63855" y="375907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518864" y="1681347"/>
            <a:ext cx="244475" cy="149225"/>
          </a:xfrm>
          <a:custGeom>
            <a:avLst/>
            <a:gdLst/>
            <a:ahLst/>
            <a:cxnLst/>
            <a:rect l="l" t="t" r="r" b="b"/>
            <a:pathLst>
              <a:path w="244475" h="149225">
                <a:moveTo>
                  <a:pt x="0" y="148856"/>
                </a:moveTo>
                <a:lnTo>
                  <a:pt x="244144" y="106819"/>
                </a:lnTo>
                <a:lnTo>
                  <a:pt x="224764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80764" y="1135698"/>
            <a:ext cx="1772285" cy="633730"/>
          </a:xfrm>
          <a:custGeom>
            <a:avLst/>
            <a:gdLst/>
            <a:ahLst/>
            <a:cxnLst/>
            <a:rect l="l" t="t" r="r" b="b"/>
            <a:pathLst>
              <a:path w="1772285" h="633730">
                <a:moveTo>
                  <a:pt x="0" y="0"/>
                </a:moveTo>
                <a:lnTo>
                  <a:pt x="480618" y="633488"/>
                </a:lnTo>
                <a:lnTo>
                  <a:pt x="1340243" y="25565"/>
                </a:lnTo>
                <a:lnTo>
                  <a:pt x="1771967" y="25565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153415" y="1737744"/>
            <a:ext cx="157619" cy="1536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759573" y="589410"/>
            <a:ext cx="132314" cy="1332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301676" y="1018876"/>
            <a:ext cx="221640" cy="2203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5374057" y="1784961"/>
            <a:ext cx="221640" cy="2203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5412690" y="1823202"/>
            <a:ext cx="144386" cy="1438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7" y="584840"/>
            <a:ext cx="441325" cy="295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40"/>
              </a:spcBef>
            </a:pPr>
            <a:r>
              <a:rPr sz="600" b="1" spc="5" dirty="0">
                <a:solidFill>
                  <a:srgbClr val="231F20"/>
                </a:solidFill>
                <a:latin typeface="Trebuchet MS"/>
                <a:cs typeface="Trebuchet MS"/>
              </a:rPr>
              <a:t>EXIT </a:t>
            </a:r>
            <a:r>
              <a:rPr sz="600" b="1" spc="-25" dirty="0">
                <a:solidFill>
                  <a:srgbClr val="231F20"/>
                </a:solidFill>
                <a:latin typeface="Trebuchet MS"/>
                <a:cs typeface="Trebuchet MS"/>
              </a:rPr>
              <a:t>TO  </a:t>
            </a:r>
            <a:r>
              <a:rPr sz="600" b="1" spc="1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600" b="1" spc="2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600" b="1" spc="-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600" b="1" spc="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600" b="1" spc="-5" dirty="0">
                <a:solidFill>
                  <a:srgbClr val="231F20"/>
                </a:solidFill>
                <a:latin typeface="Trebuchet MS"/>
                <a:cs typeface="Trebuchet MS"/>
              </a:rPr>
              <a:t>OU</a:t>
            </a: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600" b="1" spc="2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S  </a:t>
            </a:r>
            <a:r>
              <a:rPr sz="600" b="1" spc="-5" dirty="0">
                <a:solidFill>
                  <a:srgbClr val="231F20"/>
                </a:solidFill>
                <a:latin typeface="Trebuchet MS"/>
                <a:cs typeface="Trebuchet MS"/>
              </a:rPr>
              <a:t>WALK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1174" y="2040158"/>
            <a:ext cx="416559" cy="20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ts val="710"/>
              </a:lnSpc>
              <a:spcBef>
                <a:spcPts val="100"/>
              </a:spcBef>
            </a:pPr>
            <a:r>
              <a:rPr sz="600" b="1" spc="5" dirty="0">
                <a:solidFill>
                  <a:srgbClr val="231F20"/>
                </a:solidFill>
                <a:latin typeface="Trebuchet MS"/>
                <a:cs typeface="Trebuchet MS"/>
              </a:rPr>
              <a:t>EXIT</a:t>
            </a:r>
            <a:r>
              <a:rPr sz="600" b="1" spc="-8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600" b="1" spc="-25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ts val="710"/>
              </a:lnSpc>
            </a:pPr>
            <a:r>
              <a:rPr sz="600" b="1" spc="-15" dirty="0">
                <a:solidFill>
                  <a:srgbClr val="231F20"/>
                </a:solidFill>
                <a:latin typeface="Trebuchet MS"/>
                <a:cs typeface="Trebuchet MS"/>
              </a:rPr>
              <a:t>N.</a:t>
            </a:r>
            <a:r>
              <a:rPr sz="600" b="1" spc="-1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600" b="1" spc="-25" dirty="0">
                <a:solidFill>
                  <a:srgbClr val="231F20"/>
                </a:solidFill>
                <a:latin typeface="Trebuchet MS"/>
                <a:cs typeface="Trebuchet MS"/>
              </a:rPr>
              <a:t>13TH ST.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4469" y="296321"/>
            <a:ext cx="441325" cy="295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-635" algn="ctr">
              <a:lnSpc>
                <a:spcPts val="700"/>
              </a:lnSpc>
              <a:spcBef>
                <a:spcPts val="140"/>
              </a:spcBef>
            </a:pPr>
            <a:r>
              <a:rPr sz="600" b="1" spc="5" dirty="0">
                <a:solidFill>
                  <a:srgbClr val="231F20"/>
                </a:solidFill>
                <a:latin typeface="Trebuchet MS"/>
                <a:cs typeface="Trebuchet MS"/>
              </a:rPr>
              <a:t>EXIT </a:t>
            </a:r>
            <a:r>
              <a:rPr sz="600" b="1" spc="-25" dirty="0">
                <a:solidFill>
                  <a:srgbClr val="231F20"/>
                </a:solidFill>
                <a:latin typeface="Trebuchet MS"/>
                <a:cs typeface="Trebuchet MS"/>
              </a:rPr>
              <a:t>TO  </a:t>
            </a:r>
            <a:r>
              <a:rPr sz="600" b="1" spc="1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600" b="1" spc="2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600" b="1" spc="-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600" b="1" spc="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600" b="1" spc="-5" dirty="0">
                <a:solidFill>
                  <a:srgbClr val="231F20"/>
                </a:solidFill>
                <a:latin typeface="Trebuchet MS"/>
                <a:cs typeface="Trebuchet MS"/>
              </a:rPr>
              <a:t>OU</a:t>
            </a: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600" b="1" spc="2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S  </a:t>
            </a:r>
            <a:r>
              <a:rPr sz="600" b="1" spc="-5" dirty="0">
                <a:solidFill>
                  <a:srgbClr val="231F20"/>
                </a:solidFill>
                <a:latin typeface="Trebuchet MS"/>
                <a:cs typeface="Trebuchet MS"/>
              </a:rPr>
              <a:t>WALK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3573" y="1124234"/>
            <a:ext cx="429259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18110" marR="5080" indent="-106045">
              <a:lnSpc>
                <a:spcPts val="700"/>
              </a:lnSpc>
              <a:spcBef>
                <a:spcPts val="140"/>
              </a:spcBef>
            </a:pPr>
            <a:r>
              <a:rPr sz="600" b="1" spc="-20" dirty="0">
                <a:solidFill>
                  <a:srgbClr val="FFFFFF"/>
                </a:solidFill>
                <a:latin typeface="Trebuchet MS"/>
                <a:cs typeface="Trebuchet MS"/>
              </a:rPr>
              <a:t>24/7</a:t>
            </a:r>
            <a:r>
              <a:rPr sz="6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STUDY </a:t>
            </a:r>
            <a:r>
              <a:rPr sz="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642" y="1298656"/>
            <a:ext cx="20827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AFE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5451" y="1560631"/>
            <a:ext cx="2489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2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600" b="1" spc="20" dirty="0">
                <a:solidFill>
                  <a:srgbClr val="FFFFFF"/>
                </a:solidFill>
                <a:latin typeface="Arial Narrow"/>
                <a:cs typeface="Arial Narrow"/>
              </a:rPr>
              <a:t>OB</a:t>
            </a:r>
            <a:r>
              <a:rPr sz="600" b="1" spc="5" dirty="0">
                <a:solidFill>
                  <a:srgbClr val="FFFFFF"/>
                </a:solidFill>
                <a:latin typeface="Arial Narrow"/>
                <a:cs typeface="Arial Narrow"/>
              </a:rPr>
              <a:t>B</a:t>
            </a:r>
            <a:r>
              <a:rPr sz="600" b="1" spc="-5" dirty="0">
                <a:solidFill>
                  <a:srgbClr val="FFFFFF"/>
                </a:solidFill>
                <a:latin typeface="Arial Narrow"/>
                <a:cs typeface="Arial Narrow"/>
              </a:rPr>
              <a:t>Y</a:t>
            </a:r>
            <a:endParaRPr sz="6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711" y="777829"/>
            <a:ext cx="263525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7145" marR="5080" indent="-5080">
              <a:lnSpc>
                <a:spcPts val="700"/>
              </a:lnSpc>
              <a:spcBef>
                <a:spcPts val="140"/>
              </a:spcBef>
            </a:pPr>
            <a:r>
              <a:rPr sz="600" b="1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600" b="1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" b="1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600" b="1" spc="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00" b="1" spc="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6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4051" y="1320844"/>
            <a:ext cx="342265" cy="149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020" marR="5080" indent="-20320">
              <a:lnSpc>
                <a:spcPct val="104200"/>
              </a:lnSpc>
              <a:spcBef>
                <a:spcPts val="80"/>
              </a:spcBef>
            </a:pPr>
            <a:r>
              <a:rPr sz="400" b="1" dirty="0">
                <a:solidFill>
                  <a:srgbClr val="FFFFFF"/>
                </a:solidFill>
                <a:latin typeface="Trebuchet MS"/>
                <a:cs typeface="Trebuchet MS"/>
              </a:rPr>
              <a:t>ONE STOP  </a:t>
            </a:r>
            <a:r>
              <a:rPr sz="400" b="1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" b="1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" b="1" spc="15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400" b="1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" b="1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" b="1" dirty="0">
                <a:solidFill>
                  <a:srgbClr val="FFFFFF"/>
                </a:solidFill>
                <a:latin typeface="Trebuchet MS"/>
                <a:cs typeface="Trebuchet MS"/>
              </a:rPr>
              <a:t>NCE</a:t>
            </a:r>
            <a:endParaRPr sz="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7445" y="767084"/>
            <a:ext cx="3702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600" b="1" spc="-20" dirty="0">
                <a:solidFill>
                  <a:srgbClr val="231F20"/>
                </a:solidFill>
                <a:latin typeface="Trebuchet MS"/>
                <a:cs typeface="Trebuchet MS"/>
              </a:rPr>
              <a:t>OO</a:t>
            </a:r>
            <a:r>
              <a:rPr sz="600" b="1" dirty="0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600" b="1" spc="-20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600" b="1" spc="-3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7551" y="2019590"/>
            <a:ext cx="674370" cy="295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-635" algn="ctr">
              <a:lnSpc>
                <a:spcPts val="700"/>
              </a:lnSpc>
              <a:spcBef>
                <a:spcPts val="140"/>
              </a:spcBef>
            </a:pP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ALBERT </a:t>
            </a:r>
            <a:r>
              <a:rPr sz="600" b="1" spc="-5" dirty="0">
                <a:solidFill>
                  <a:srgbClr val="FFFFFF"/>
                </a:solidFill>
                <a:latin typeface="Trebuchet MS"/>
                <a:cs typeface="Trebuchet MS"/>
              </a:rPr>
              <a:t>M. 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GREENFIELD</a:t>
            </a:r>
            <a:r>
              <a:rPr sz="6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15" dirty="0">
                <a:solidFill>
                  <a:srgbClr val="FFFFFF"/>
                </a:solidFill>
                <a:latin typeface="Trebuchet MS"/>
                <a:cs typeface="Trebuchet MS"/>
              </a:rPr>
              <a:t>SCRC 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READING</a:t>
            </a:r>
            <a:r>
              <a:rPr sz="6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ROOM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0790" y="1744432"/>
            <a:ext cx="676275" cy="27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600" b="1" spc="-30" dirty="0">
                <a:solidFill>
                  <a:srgbClr val="231F20"/>
                </a:solidFill>
                <a:latin typeface="Trebuchet MS"/>
                <a:cs typeface="Trebuchet MS"/>
              </a:rPr>
              <a:t>113</a:t>
            </a:r>
            <a:endParaRPr sz="600">
              <a:latin typeface="Trebuchet MS"/>
              <a:cs typeface="Trebuchet MS"/>
            </a:endParaRPr>
          </a:p>
          <a:p>
            <a:pPr marL="89535" marR="309880" indent="-77470">
              <a:lnSpc>
                <a:spcPct val="100000"/>
              </a:lnSpc>
              <a:spcBef>
                <a:spcPts val="10"/>
              </a:spcBef>
            </a:pPr>
            <a:r>
              <a:rPr sz="500" b="1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00" b="1" spc="-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500" b="1" spc="-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500" b="1" spc="20" dirty="0">
                <a:solidFill>
                  <a:srgbClr val="FFFFFF"/>
                </a:solidFill>
                <a:latin typeface="Trebuchet MS"/>
                <a:cs typeface="Trebuchet MS"/>
              </a:rPr>
              <a:t>IB</a:t>
            </a:r>
            <a:r>
              <a:rPr sz="500" b="1" spc="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0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00" b="1" spc="5" dirty="0">
                <a:solidFill>
                  <a:srgbClr val="FFFFFF"/>
                </a:solidFill>
                <a:latin typeface="Trebuchet MS"/>
                <a:cs typeface="Trebuchet MS"/>
              </a:rPr>
              <a:t>ION  SPACE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3308" y="819788"/>
            <a:ext cx="221640" cy="220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6652" y="617275"/>
            <a:ext cx="221640" cy="220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5990" y="1159976"/>
            <a:ext cx="1138555" cy="1087120"/>
          </a:xfrm>
          <a:custGeom>
            <a:avLst/>
            <a:gdLst/>
            <a:ahLst/>
            <a:cxnLst/>
            <a:rect l="l" t="t" r="r" b="b"/>
            <a:pathLst>
              <a:path w="1138554" h="1087120">
                <a:moveTo>
                  <a:pt x="0" y="0"/>
                </a:moveTo>
                <a:lnTo>
                  <a:pt x="1110119" y="920140"/>
                </a:lnTo>
                <a:lnTo>
                  <a:pt x="1138097" y="108705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7773" y="1430372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5">
                <a:moveTo>
                  <a:pt x="281863" y="0"/>
                </a:moveTo>
                <a:lnTo>
                  <a:pt x="0" y="54787"/>
                </a:lnTo>
                <a:lnTo>
                  <a:pt x="54787" y="336651"/>
                </a:lnTo>
                <a:lnTo>
                  <a:pt x="336651" y="281863"/>
                </a:lnTo>
                <a:lnTo>
                  <a:pt x="281863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0398" y="1474376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5" h="286385">
                <a:moveTo>
                  <a:pt x="22821" y="0"/>
                </a:moveTo>
                <a:lnTo>
                  <a:pt x="0" y="4432"/>
                </a:lnTo>
                <a:lnTo>
                  <a:pt x="54787" y="286296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4995" y="1461812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5" h="286385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9587" y="1449261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5" h="286385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4185" y="1436698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5" h="286385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5276" y="1488511"/>
            <a:ext cx="221640" cy="220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3907" y="1526759"/>
            <a:ext cx="144386" cy="143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4693" y="7386651"/>
            <a:ext cx="880744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31F20"/>
                </a:solidFill>
                <a:latin typeface="Tahoma"/>
                <a:cs typeface="Tahoma"/>
              </a:rPr>
              <a:t>THIRD</a:t>
            </a:r>
            <a:r>
              <a:rPr sz="1100" spc="-1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31F20"/>
                </a:solidFill>
                <a:latin typeface="Tahoma"/>
                <a:cs typeface="Tahoma"/>
              </a:rPr>
              <a:t>FLOOR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1457" y="7694324"/>
            <a:ext cx="2300605" cy="0"/>
          </a:xfrm>
          <a:custGeom>
            <a:avLst/>
            <a:gdLst/>
            <a:ahLst/>
            <a:cxnLst/>
            <a:rect l="l" t="t" r="r" b="b"/>
            <a:pathLst>
              <a:path w="2300605">
                <a:moveTo>
                  <a:pt x="0" y="0"/>
                </a:moveTo>
                <a:lnTo>
                  <a:pt x="2300223" y="0"/>
                </a:lnTo>
              </a:path>
            </a:pathLst>
          </a:custGeom>
          <a:ln w="38100">
            <a:solidFill>
              <a:srgbClr val="A521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3895" y="6675121"/>
            <a:ext cx="330200" cy="363855"/>
          </a:xfrm>
          <a:custGeom>
            <a:avLst/>
            <a:gdLst/>
            <a:ahLst/>
            <a:cxnLst/>
            <a:rect l="l" t="t" r="r" b="b"/>
            <a:pathLst>
              <a:path w="330200" h="363854">
                <a:moveTo>
                  <a:pt x="274358" y="0"/>
                </a:moveTo>
                <a:lnTo>
                  <a:pt x="0" y="47358"/>
                </a:lnTo>
                <a:lnTo>
                  <a:pt x="52768" y="363321"/>
                </a:lnTo>
                <a:lnTo>
                  <a:pt x="329653" y="317347"/>
                </a:lnTo>
                <a:lnTo>
                  <a:pt x="274358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5978" y="6197289"/>
            <a:ext cx="393700" cy="996950"/>
          </a:xfrm>
          <a:custGeom>
            <a:avLst/>
            <a:gdLst/>
            <a:ahLst/>
            <a:cxnLst/>
            <a:rect l="l" t="t" r="r" b="b"/>
            <a:pathLst>
              <a:path w="393700" h="996950">
                <a:moveTo>
                  <a:pt x="24904" y="0"/>
                </a:moveTo>
                <a:lnTo>
                  <a:pt x="0" y="142113"/>
                </a:lnTo>
                <a:lnTo>
                  <a:pt x="146050" y="996492"/>
                </a:lnTo>
                <a:lnTo>
                  <a:pt x="365277" y="996492"/>
                </a:lnTo>
                <a:lnTo>
                  <a:pt x="365277" y="938644"/>
                </a:lnTo>
                <a:lnTo>
                  <a:pt x="393522" y="930859"/>
                </a:lnTo>
                <a:lnTo>
                  <a:pt x="393522" y="10642"/>
                </a:lnTo>
                <a:lnTo>
                  <a:pt x="24904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9381" y="5494106"/>
            <a:ext cx="927100" cy="1036319"/>
          </a:xfrm>
          <a:custGeom>
            <a:avLst/>
            <a:gdLst/>
            <a:ahLst/>
            <a:cxnLst/>
            <a:rect l="l" t="t" r="r" b="b"/>
            <a:pathLst>
              <a:path w="927100" h="1036320">
                <a:moveTo>
                  <a:pt x="760488" y="0"/>
                </a:moveTo>
                <a:lnTo>
                  <a:pt x="0" y="137922"/>
                </a:lnTo>
                <a:lnTo>
                  <a:pt x="178536" y="1036256"/>
                </a:lnTo>
                <a:lnTo>
                  <a:pt x="926668" y="901484"/>
                </a:lnTo>
                <a:lnTo>
                  <a:pt x="760488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76852" y="5630467"/>
            <a:ext cx="1075055" cy="1065530"/>
          </a:xfrm>
          <a:custGeom>
            <a:avLst/>
            <a:gdLst/>
            <a:ahLst/>
            <a:cxnLst/>
            <a:rect l="l" t="t" r="r" b="b"/>
            <a:pathLst>
              <a:path w="1075054" h="1065529">
                <a:moveTo>
                  <a:pt x="969848" y="0"/>
                </a:moveTo>
                <a:lnTo>
                  <a:pt x="36842" y="171907"/>
                </a:lnTo>
                <a:lnTo>
                  <a:pt x="0" y="383070"/>
                </a:lnTo>
                <a:lnTo>
                  <a:pt x="103162" y="1065072"/>
                </a:lnTo>
                <a:lnTo>
                  <a:pt x="962533" y="940739"/>
                </a:lnTo>
                <a:lnTo>
                  <a:pt x="905433" y="596569"/>
                </a:lnTo>
                <a:lnTo>
                  <a:pt x="1074737" y="566826"/>
                </a:lnTo>
                <a:lnTo>
                  <a:pt x="969848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80397" y="6987209"/>
            <a:ext cx="381000" cy="531495"/>
          </a:xfrm>
          <a:custGeom>
            <a:avLst/>
            <a:gdLst/>
            <a:ahLst/>
            <a:cxnLst/>
            <a:rect l="l" t="t" r="r" b="b"/>
            <a:pathLst>
              <a:path w="381000" h="531495">
                <a:moveTo>
                  <a:pt x="282232" y="0"/>
                </a:moveTo>
                <a:lnTo>
                  <a:pt x="0" y="51231"/>
                </a:lnTo>
                <a:lnTo>
                  <a:pt x="84556" y="531025"/>
                </a:lnTo>
                <a:lnTo>
                  <a:pt x="380492" y="475932"/>
                </a:lnTo>
                <a:lnTo>
                  <a:pt x="282232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01047" y="6651655"/>
            <a:ext cx="935355" cy="393700"/>
          </a:xfrm>
          <a:custGeom>
            <a:avLst/>
            <a:gdLst/>
            <a:ahLst/>
            <a:cxnLst/>
            <a:rect l="l" t="t" r="r" b="b"/>
            <a:pathLst>
              <a:path w="935354" h="393700">
                <a:moveTo>
                  <a:pt x="150876" y="0"/>
                </a:moveTo>
                <a:lnTo>
                  <a:pt x="0" y="23545"/>
                </a:lnTo>
                <a:lnTo>
                  <a:pt x="63004" y="373570"/>
                </a:lnTo>
                <a:lnTo>
                  <a:pt x="427761" y="375208"/>
                </a:lnTo>
                <a:lnTo>
                  <a:pt x="426097" y="393395"/>
                </a:lnTo>
                <a:lnTo>
                  <a:pt x="495744" y="393395"/>
                </a:lnTo>
                <a:lnTo>
                  <a:pt x="562063" y="378523"/>
                </a:lnTo>
                <a:lnTo>
                  <a:pt x="558736" y="363651"/>
                </a:lnTo>
                <a:lnTo>
                  <a:pt x="764336" y="323989"/>
                </a:lnTo>
                <a:lnTo>
                  <a:pt x="864533" y="323989"/>
                </a:lnTo>
                <a:lnTo>
                  <a:pt x="935215" y="310730"/>
                </a:lnTo>
                <a:lnTo>
                  <a:pt x="926321" y="259537"/>
                </a:lnTo>
                <a:lnTo>
                  <a:pt x="321652" y="259537"/>
                </a:lnTo>
                <a:lnTo>
                  <a:pt x="314012" y="208419"/>
                </a:lnTo>
                <a:lnTo>
                  <a:pt x="182384" y="208419"/>
                </a:lnTo>
                <a:lnTo>
                  <a:pt x="150876" y="0"/>
                </a:lnTo>
                <a:close/>
              </a:path>
              <a:path w="935354" h="393700">
                <a:moveTo>
                  <a:pt x="864533" y="323989"/>
                </a:moveTo>
                <a:lnTo>
                  <a:pt x="764336" y="323989"/>
                </a:lnTo>
                <a:lnTo>
                  <a:pt x="767651" y="342163"/>
                </a:lnTo>
                <a:lnTo>
                  <a:pt x="864533" y="323989"/>
                </a:lnTo>
                <a:close/>
              </a:path>
              <a:path w="935354" h="393700">
                <a:moveTo>
                  <a:pt x="897216" y="92011"/>
                </a:moveTo>
                <a:lnTo>
                  <a:pt x="601179" y="140550"/>
                </a:lnTo>
                <a:lnTo>
                  <a:pt x="611797" y="211620"/>
                </a:lnTo>
                <a:lnTo>
                  <a:pt x="321652" y="259537"/>
                </a:lnTo>
                <a:lnTo>
                  <a:pt x="926321" y="259537"/>
                </a:lnTo>
                <a:lnTo>
                  <a:pt x="897216" y="92011"/>
                </a:lnTo>
                <a:close/>
              </a:path>
              <a:path w="935354" h="393700">
                <a:moveTo>
                  <a:pt x="310045" y="181876"/>
                </a:moveTo>
                <a:lnTo>
                  <a:pt x="182384" y="208419"/>
                </a:lnTo>
                <a:lnTo>
                  <a:pt x="314012" y="208419"/>
                </a:lnTo>
                <a:lnTo>
                  <a:pt x="310045" y="181876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47134" y="7038437"/>
            <a:ext cx="218440" cy="506095"/>
          </a:xfrm>
          <a:custGeom>
            <a:avLst/>
            <a:gdLst/>
            <a:ahLst/>
            <a:cxnLst/>
            <a:rect l="l" t="t" r="r" b="b"/>
            <a:pathLst>
              <a:path w="218439" h="506095">
                <a:moveTo>
                  <a:pt x="134924" y="0"/>
                </a:moveTo>
                <a:lnTo>
                  <a:pt x="0" y="21348"/>
                </a:lnTo>
                <a:lnTo>
                  <a:pt x="78460" y="505675"/>
                </a:lnTo>
                <a:lnTo>
                  <a:pt x="217817" y="479247"/>
                </a:lnTo>
                <a:lnTo>
                  <a:pt x="134924" y="0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86298" y="7139204"/>
            <a:ext cx="336550" cy="259715"/>
          </a:xfrm>
          <a:custGeom>
            <a:avLst/>
            <a:gdLst/>
            <a:ahLst/>
            <a:cxnLst/>
            <a:rect l="l" t="t" r="r" b="b"/>
            <a:pathLst>
              <a:path w="336550" h="259715">
                <a:moveTo>
                  <a:pt x="336435" y="0"/>
                </a:moveTo>
                <a:lnTo>
                  <a:pt x="0" y="59512"/>
                </a:lnTo>
                <a:lnTo>
                  <a:pt x="108699" y="259130"/>
                </a:lnTo>
                <a:lnTo>
                  <a:pt x="314286" y="223138"/>
                </a:lnTo>
                <a:lnTo>
                  <a:pt x="336435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08251" y="6829321"/>
            <a:ext cx="175260" cy="240029"/>
          </a:xfrm>
          <a:custGeom>
            <a:avLst/>
            <a:gdLst/>
            <a:ahLst/>
            <a:cxnLst/>
            <a:rect l="l" t="t" r="r" b="b"/>
            <a:pathLst>
              <a:path w="175260" h="240029">
                <a:moveTo>
                  <a:pt x="143637" y="0"/>
                </a:moveTo>
                <a:lnTo>
                  <a:pt x="0" y="24041"/>
                </a:lnTo>
                <a:lnTo>
                  <a:pt x="49999" y="239852"/>
                </a:lnTo>
                <a:lnTo>
                  <a:pt x="174726" y="171742"/>
                </a:lnTo>
                <a:lnTo>
                  <a:pt x="143637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2028" y="7159935"/>
            <a:ext cx="219710" cy="202565"/>
          </a:xfrm>
          <a:custGeom>
            <a:avLst/>
            <a:gdLst/>
            <a:ahLst/>
            <a:cxnLst/>
            <a:rect l="l" t="t" r="r" b="b"/>
            <a:pathLst>
              <a:path w="219710" h="202565">
                <a:moveTo>
                  <a:pt x="219227" y="0"/>
                </a:moveTo>
                <a:lnTo>
                  <a:pt x="0" y="0"/>
                </a:lnTo>
                <a:lnTo>
                  <a:pt x="28549" y="202412"/>
                </a:lnTo>
                <a:lnTo>
                  <a:pt x="217563" y="160731"/>
                </a:lnTo>
                <a:lnTo>
                  <a:pt x="219227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63545" y="6927497"/>
            <a:ext cx="431800" cy="535940"/>
          </a:xfrm>
          <a:custGeom>
            <a:avLst/>
            <a:gdLst/>
            <a:ahLst/>
            <a:cxnLst/>
            <a:rect l="l" t="t" r="r" b="b"/>
            <a:pathLst>
              <a:path w="431800" h="535940">
                <a:moveTo>
                  <a:pt x="338886" y="0"/>
                </a:moveTo>
                <a:lnTo>
                  <a:pt x="0" y="54762"/>
                </a:lnTo>
                <a:lnTo>
                  <a:pt x="86220" y="535647"/>
                </a:lnTo>
                <a:lnTo>
                  <a:pt x="431444" y="470839"/>
                </a:lnTo>
                <a:lnTo>
                  <a:pt x="338886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99863" y="5466493"/>
            <a:ext cx="720090" cy="929640"/>
          </a:xfrm>
          <a:custGeom>
            <a:avLst/>
            <a:gdLst/>
            <a:ahLst/>
            <a:cxnLst/>
            <a:rect l="l" t="t" r="r" b="b"/>
            <a:pathLst>
              <a:path w="720089" h="929639">
                <a:moveTo>
                  <a:pt x="166979" y="0"/>
                </a:moveTo>
                <a:lnTo>
                  <a:pt x="0" y="26809"/>
                </a:lnTo>
                <a:lnTo>
                  <a:pt x="162483" y="929106"/>
                </a:lnTo>
                <a:lnTo>
                  <a:pt x="389636" y="889444"/>
                </a:lnTo>
                <a:lnTo>
                  <a:pt x="359791" y="744016"/>
                </a:lnTo>
                <a:lnTo>
                  <a:pt x="719645" y="744016"/>
                </a:lnTo>
                <a:lnTo>
                  <a:pt x="719645" y="540753"/>
                </a:lnTo>
                <a:lnTo>
                  <a:pt x="261480" y="532498"/>
                </a:lnTo>
                <a:lnTo>
                  <a:pt x="166979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4201" y="6741641"/>
            <a:ext cx="318135" cy="53975"/>
          </a:xfrm>
          <a:custGeom>
            <a:avLst/>
            <a:gdLst/>
            <a:ahLst/>
            <a:cxnLst/>
            <a:rect l="l" t="t" r="r" b="b"/>
            <a:pathLst>
              <a:path w="318135" h="53975">
                <a:moveTo>
                  <a:pt x="0" y="53949"/>
                </a:moveTo>
                <a:lnTo>
                  <a:pt x="317919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3947" y="6833706"/>
            <a:ext cx="332105" cy="57150"/>
          </a:xfrm>
          <a:custGeom>
            <a:avLst/>
            <a:gdLst/>
            <a:ahLst/>
            <a:cxnLst/>
            <a:rect l="l" t="t" r="r" b="b"/>
            <a:pathLst>
              <a:path w="332104" h="57150">
                <a:moveTo>
                  <a:pt x="0" y="56540"/>
                </a:moveTo>
                <a:lnTo>
                  <a:pt x="331863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5475" y="6764327"/>
            <a:ext cx="51435" cy="317500"/>
          </a:xfrm>
          <a:custGeom>
            <a:avLst/>
            <a:gdLst/>
            <a:ahLst/>
            <a:cxnLst/>
            <a:rect l="l" t="t" r="r" b="b"/>
            <a:pathLst>
              <a:path w="51435" h="317500">
                <a:moveTo>
                  <a:pt x="51396" y="317398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71587" y="6841392"/>
            <a:ext cx="51435" cy="317500"/>
          </a:xfrm>
          <a:custGeom>
            <a:avLst/>
            <a:gdLst/>
            <a:ahLst/>
            <a:cxnLst/>
            <a:rect l="l" t="t" r="r" b="b"/>
            <a:pathLst>
              <a:path w="51435" h="317500">
                <a:moveTo>
                  <a:pt x="51384" y="317398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10518" y="6803686"/>
            <a:ext cx="51435" cy="317500"/>
          </a:xfrm>
          <a:custGeom>
            <a:avLst/>
            <a:gdLst/>
            <a:ahLst/>
            <a:cxnLst/>
            <a:rect l="l" t="t" r="r" b="b"/>
            <a:pathLst>
              <a:path w="51435" h="317500">
                <a:moveTo>
                  <a:pt x="51371" y="317398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66850" y="6862917"/>
            <a:ext cx="51435" cy="317500"/>
          </a:xfrm>
          <a:custGeom>
            <a:avLst/>
            <a:gdLst/>
            <a:ahLst/>
            <a:cxnLst/>
            <a:rect l="l" t="t" r="r" b="b"/>
            <a:pathLst>
              <a:path w="51435" h="317500">
                <a:moveTo>
                  <a:pt x="51384" y="317398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28023" y="6696743"/>
            <a:ext cx="142240" cy="846455"/>
          </a:xfrm>
          <a:custGeom>
            <a:avLst/>
            <a:gdLst/>
            <a:ahLst/>
            <a:cxnLst/>
            <a:rect l="l" t="t" r="r" b="b"/>
            <a:pathLst>
              <a:path w="142239" h="846454">
                <a:moveTo>
                  <a:pt x="141732" y="846201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9449" y="7185223"/>
            <a:ext cx="172720" cy="27305"/>
          </a:xfrm>
          <a:custGeom>
            <a:avLst/>
            <a:gdLst/>
            <a:ahLst/>
            <a:cxnLst/>
            <a:rect l="l" t="t" r="r" b="b"/>
            <a:pathLst>
              <a:path w="172720" h="27304">
                <a:moveTo>
                  <a:pt x="0" y="26974"/>
                </a:moveTo>
                <a:lnTo>
                  <a:pt x="172288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55877" y="7292007"/>
            <a:ext cx="172720" cy="27305"/>
          </a:xfrm>
          <a:custGeom>
            <a:avLst/>
            <a:gdLst/>
            <a:ahLst/>
            <a:cxnLst/>
            <a:rect l="l" t="t" r="r" b="b"/>
            <a:pathLst>
              <a:path w="172720" h="27304">
                <a:moveTo>
                  <a:pt x="0" y="26987"/>
                </a:moveTo>
                <a:lnTo>
                  <a:pt x="172288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73525" y="7391810"/>
            <a:ext cx="172720" cy="27305"/>
          </a:xfrm>
          <a:custGeom>
            <a:avLst/>
            <a:gdLst/>
            <a:ahLst/>
            <a:cxnLst/>
            <a:rect l="l" t="t" r="r" b="b"/>
            <a:pathLst>
              <a:path w="172720" h="27304">
                <a:moveTo>
                  <a:pt x="0" y="26974"/>
                </a:moveTo>
                <a:lnTo>
                  <a:pt x="172288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03019" y="5870087"/>
            <a:ext cx="450215" cy="375285"/>
          </a:xfrm>
          <a:custGeom>
            <a:avLst/>
            <a:gdLst/>
            <a:ahLst/>
            <a:cxnLst/>
            <a:rect l="l" t="t" r="r" b="b"/>
            <a:pathLst>
              <a:path w="450214" h="375285">
                <a:moveTo>
                  <a:pt x="450088" y="0"/>
                </a:moveTo>
                <a:lnTo>
                  <a:pt x="61264" y="28206"/>
                </a:lnTo>
                <a:lnTo>
                  <a:pt x="0" y="374700"/>
                </a:lnTo>
                <a:lnTo>
                  <a:pt x="450088" y="374700"/>
                </a:lnTo>
                <a:lnTo>
                  <a:pt x="450088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907" y="5893220"/>
            <a:ext cx="1147445" cy="1421765"/>
          </a:xfrm>
          <a:custGeom>
            <a:avLst/>
            <a:gdLst/>
            <a:ahLst/>
            <a:cxnLst/>
            <a:rect l="l" t="t" r="r" b="b"/>
            <a:pathLst>
              <a:path w="1147445" h="1421765">
                <a:moveTo>
                  <a:pt x="1140269" y="0"/>
                </a:moveTo>
                <a:lnTo>
                  <a:pt x="0" y="77304"/>
                </a:lnTo>
                <a:lnTo>
                  <a:pt x="74993" y="1194904"/>
                </a:lnTo>
                <a:lnTo>
                  <a:pt x="314283" y="1200797"/>
                </a:lnTo>
                <a:lnTo>
                  <a:pt x="505748" y="1226332"/>
                </a:lnTo>
                <a:lnTo>
                  <a:pt x="749920" y="1292722"/>
                </a:lnTo>
                <a:lnTo>
                  <a:pt x="1147330" y="1421180"/>
                </a:lnTo>
                <a:lnTo>
                  <a:pt x="1140269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53656" y="5631714"/>
            <a:ext cx="162560" cy="906144"/>
          </a:xfrm>
          <a:custGeom>
            <a:avLst/>
            <a:gdLst/>
            <a:ahLst/>
            <a:cxnLst/>
            <a:rect l="l" t="t" r="r" b="b"/>
            <a:pathLst>
              <a:path w="162560" h="906145">
                <a:moveTo>
                  <a:pt x="0" y="0"/>
                </a:moveTo>
                <a:lnTo>
                  <a:pt x="162534" y="905687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13695" y="6950516"/>
            <a:ext cx="1212215" cy="668020"/>
          </a:xfrm>
          <a:custGeom>
            <a:avLst/>
            <a:gdLst/>
            <a:ahLst/>
            <a:cxnLst/>
            <a:rect l="l" t="t" r="r" b="b"/>
            <a:pathLst>
              <a:path w="1212214" h="668020">
                <a:moveTo>
                  <a:pt x="1115148" y="0"/>
                </a:moveTo>
                <a:lnTo>
                  <a:pt x="683577" y="71107"/>
                </a:lnTo>
                <a:lnTo>
                  <a:pt x="0" y="71107"/>
                </a:lnTo>
                <a:lnTo>
                  <a:pt x="66319" y="411822"/>
                </a:lnTo>
                <a:lnTo>
                  <a:pt x="807491" y="667969"/>
                </a:lnTo>
                <a:lnTo>
                  <a:pt x="1211897" y="593597"/>
                </a:lnTo>
                <a:lnTo>
                  <a:pt x="1115148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7122" y="7364709"/>
            <a:ext cx="768985" cy="251460"/>
          </a:xfrm>
          <a:custGeom>
            <a:avLst/>
            <a:gdLst/>
            <a:ahLst/>
            <a:cxnLst/>
            <a:rect l="l" t="t" r="r" b="b"/>
            <a:pathLst>
              <a:path w="768985" h="251459">
                <a:moveTo>
                  <a:pt x="0" y="0"/>
                </a:moveTo>
                <a:lnTo>
                  <a:pt x="768413" y="251409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71664" y="6569520"/>
            <a:ext cx="909955" cy="124460"/>
          </a:xfrm>
          <a:custGeom>
            <a:avLst/>
            <a:gdLst/>
            <a:ahLst/>
            <a:cxnLst/>
            <a:rect l="l" t="t" r="r" b="b"/>
            <a:pathLst>
              <a:path w="909954" h="124459">
                <a:moveTo>
                  <a:pt x="0" y="124371"/>
                </a:moveTo>
                <a:lnTo>
                  <a:pt x="909815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90114" y="6950526"/>
            <a:ext cx="1133475" cy="69215"/>
          </a:xfrm>
          <a:custGeom>
            <a:avLst/>
            <a:gdLst/>
            <a:ahLst/>
            <a:cxnLst/>
            <a:rect l="l" t="t" r="r" b="b"/>
            <a:pathLst>
              <a:path w="1133475" h="69215">
                <a:moveTo>
                  <a:pt x="0" y="68618"/>
                </a:moveTo>
                <a:lnTo>
                  <a:pt x="706932" y="68618"/>
                </a:lnTo>
                <a:lnTo>
                  <a:pt x="113303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78534" y="6665446"/>
            <a:ext cx="781050" cy="139700"/>
          </a:xfrm>
          <a:custGeom>
            <a:avLst/>
            <a:gdLst/>
            <a:ahLst/>
            <a:cxnLst/>
            <a:rect l="l" t="t" r="r" b="b"/>
            <a:pathLst>
              <a:path w="781050" h="139700">
                <a:moveTo>
                  <a:pt x="0" y="139471"/>
                </a:moveTo>
                <a:lnTo>
                  <a:pt x="780719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8681" y="6216396"/>
            <a:ext cx="221640" cy="2203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67744" y="6984872"/>
            <a:ext cx="144386" cy="1438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90572" y="5888638"/>
            <a:ext cx="131927" cy="131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74843" y="6367237"/>
            <a:ext cx="495300" cy="3841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40"/>
              </a:spcBef>
            </a:pP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LORETTA </a:t>
            </a:r>
            <a:r>
              <a:rPr sz="600" b="1" spc="-20" dirty="0">
                <a:solidFill>
                  <a:srgbClr val="FFFFFF"/>
                </a:solidFill>
                <a:latin typeface="Trebuchet MS"/>
                <a:cs typeface="Trebuchet MS"/>
              </a:rPr>
              <a:t>C. 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DUC</a:t>
            </a:r>
            <a:r>
              <a:rPr sz="600" b="1" spc="2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600" b="1" spc="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6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00" b="1" spc="-5" dirty="0">
                <a:solidFill>
                  <a:srgbClr val="FFFFFF"/>
                </a:solidFill>
                <a:latin typeface="Trebuchet MS"/>
                <a:cs typeface="Trebuchet MS"/>
              </a:rPr>
              <a:t>H  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SCHOLARS 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STUDIO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88453" y="5952836"/>
            <a:ext cx="360680" cy="3841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40"/>
              </a:spcBef>
            </a:pPr>
            <a:r>
              <a:rPr sz="600" b="1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" b="1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" b="1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600" b="1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00" b="1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" b="1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00" b="1" spc="2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CENTER  </a:t>
            </a: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(SSC)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802828" y="6198017"/>
            <a:ext cx="221640" cy="2203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118048" y="6641929"/>
            <a:ext cx="606425" cy="3448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348</a:t>
            </a:r>
            <a:endParaRPr sz="50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16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349</a:t>
            </a:r>
            <a:endParaRPr sz="500">
              <a:latin typeface="Trebuchet MS"/>
              <a:cs typeface="Trebuchet MS"/>
            </a:endParaRPr>
          </a:p>
          <a:p>
            <a:pPr marL="45085">
              <a:lnSpc>
                <a:spcPct val="100000"/>
              </a:lnSpc>
              <a:spcBef>
                <a:spcPts val="38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383 384 </a:t>
            </a:r>
            <a:r>
              <a:rPr sz="750" b="1" spc="-37" baseline="-16666" dirty="0">
                <a:solidFill>
                  <a:srgbClr val="231F20"/>
                </a:solidFill>
                <a:latin typeface="Trebuchet MS"/>
                <a:cs typeface="Trebuchet MS"/>
              </a:rPr>
              <a:t>385</a:t>
            </a:r>
            <a:r>
              <a:rPr sz="750" b="1" spc="135" baseline="-1666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386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02051" y="6814198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387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69830" y="7031113"/>
            <a:ext cx="185420" cy="4762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389</a:t>
            </a:r>
            <a:endParaRPr sz="500">
              <a:latin typeface="Trebuchet MS"/>
              <a:cs typeface="Trebuchet MS"/>
            </a:endParaRPr>
          </a:p>
          <a:p>
            <a:pPr marL="26670">
              <a:lnSpc>
                <a:spcPct val="100000"/>
              </a:lnSpc>
              <a:spcBef>
                <a:spcPts val="31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390</a:t>
            </a:r>
            <a:endParaRPr sz="500">
              <a:latin typeface="Trebuchet MS"/>
              <a:cs typeface="Trebuchet MS"/>
            </a:endParaRPr>
          </a:p>
          <a:p>
            <a:pPr marL="52705">
              <a:lnSpc>
                <a:spcPct val="100000"/>
              </a:lnSpc>
              <a:spcBef>
                <a:spcPts val="244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391</a:t>
            </a:r>
            <a:endParaRPr sz="500">
              <a:latin typeface="Trebuchet MS"/>
              <a:cs typeface="Trebuchet MS"/>
            </a:endParaRPr>
          </a:p>
          <a:p>
            <a:pPr marL="69215">
              <a:lnSpc>
                <a:spcPct val="100000"/>
              </a:lnSpc>
              <a:spcBef>
                <a:spcPts val="27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392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985321" y="6696743"/>
            <a:ext cx="142240" cy="846455"/>
          </a:xfrm>
          <a:custGeom>
            <a:avLst/>
            <a:gdLst/>
            <a:ahLst/>
            <a:cxnLst/>
            <a:rect l="l" t="t" r="r" b="b"/>
            <a:pathLst>
              <a:path w="142239" h="846454">
                <a:moveTo>
                  <a:pt x="141732" y="846201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64448" y="5950648"/>
            <a:ext cx="98399" cy="181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04111" y="6732519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4">
                <a:moveTo>
                  <a:pt x="281863" y="0"/>
                </a:moveTo>
                <a:lnTo>
                  <a:pt x="0" y="54787"/>
                </a:lnTo>
                <a:lnTo>
                  <a:pt x="54787" y="336651"/>
                </a:lnTo>
                <a:lnTo>
                  <a:pt x="336651" y="281863"/>
                </a:lnTo>
                <a:lnTo>
                  <a:pt x="281863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36735" y="6776524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5" h="286384">
                <a:moveTo>
                  <a:pt x="22821" y="0"/>
                </a:moveTo>
                <a:lnTo>
                  <a:pt x="0" y="4432"/>
                </a:lnTo>
                <a:lnTo>
                  <a:pt x="54787" y="286296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01332" y="6763960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5" h="286384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65923" y="6751408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5" h="286384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30521" y="6738846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5" h="286384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61614" y="6790659"/>
            <a:ext cx="221640" cy="220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0249" y="6828904"/>
            <a:ext cx="144386" cy="143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724746" y="4660132"/>
            <a:ext cx="101854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1100" spc="-1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31F20"/>
                </a:solidFill>
                <a:latin typeface="Tahoma"/>
                <a:cs typeface="Tahoma"/>
              </a:rPr>
              <a:t>FLOOR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442554" y="4984608"/>
            <a:ext cx="2289175" cy="0"/>
          </a:xfrm>
          <a:custGeom>
            <a:avLst/>
            <a:gdLst/>
            <a:ahLst/>
            <a:cxnLst/>
            <a:rect l="l" t="t" r="r" b="b"/>
            <a:pathLst>
              <a:path w="2289175">
                <a:moveTo>
                  <a:pt x="0" y="0"/>
                </a:moveTo>
                <a:lnTo>
                  <a:pt x="2289048" y="0"/>
                </a:lnTo>
              </a:path>
            </a:pathLst>
          </a:custGeom>
          <a:ln w="38100">
            <a:solidFill>
              <a:srgbClr val="E9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06506" y="2721810"/>
            <a:ext cx="2073275" cy="1346835"/>
          </a:xfrm>
          <a:custGeom>
            <a:avLst/>
            <a:gdLst/>
            <a:ahLst/>
            <a:cxnLst/>
            <a:rect l="l" t="t" r="r" b="b"/>
            <a:pathLst>
              <a:path w="2073275" h="1346835">
                <a:moveTo>
                  <a:pt x="1895627" y="0"/>
                </a:moveTo>
                <a:lnTo>
                  <a:pt x="305549" y="282854"/>
                </a:lnTo>
                <a:lnTo>
                  <a:pt x="385724" y="700684"/>
                </a:lnTo>
                <a:lnTo>
                  <a:pt x="0" y="768248"/>
                </a:lnTo>
                <a:lnTo>
                  <a:pt x="96710" y="1346479"/>
                </a:lnTo>
                <a:lnTo>
                  <a:pt x="2073046" y="992530"/>
                </a:lnTo>
                <a:lnTo>
                  <a:pt x="1895627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57890" y="2947036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51013" y="2928941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44133" y="2910833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37256" y="2892738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30378" y="2874643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23501" y="2856535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16624" y="2838429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09744" y="2820334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02867" y="2802226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95991" y="2784131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89114" y="2766036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82239" y="2747929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75357" y="2729834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68480" y="2711726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61603" y="2693618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54729" y="2675524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47852" y="2657429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40975" y="2639321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34092" y="2621226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27218" y="2603118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20341" y="2514600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27187" y="3060917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57060" y="2667000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13426" y="3024714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75494" y="4578563"/>
            <a:ext cx="266065" cy="318770"/>
          </a:xfrm>
          <a:custGeom>
            <a:avLst/>
            <a:gdLst/>
            <a:ahLst/>
            <a:cxnLst/>
            <a:rect l="l" t="t" r="r" b="b"/>
            <a:pathLst>
              <a:path w="266064" h="318770">
                <a:moveTo>
                  <a:pt x="203428" y="0"/>
                </a:moveTo>
                <a:lnTo>
                  <a:pt x="0" y="31013"/>
                </a:lnTo>
                <a:lnTo>
                  <a:pt x="66205" y="318731"/>
                </a:lnTo>
                <a:lnTo>
                  <a:pt x="265861" y="283997"/>
                </a:lnTo>
                <a:lnTo>
                  <a:pt x="226529" y="111036"/>
                </a:lnTo>
                <a:lnTo>
                  <a:pt x="203428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23648" y="4478052"/>
            <a:ext cx="210185" cy="445770"/>
          </a:xfrm>
          <a:custGeom>
            <a:avLst/>
            <a:gdLst/>
            <a:ahLst/>
            <a:cxnLst/>
            <a:rect l="l" t="t" r="r" b="b"/>
            <a:pathLst>
              <a:path w="210185" h="445770">
                <a:moveTo>
                  <a:pt x="130924" y="0"/>
                </a:moveTo>
                <a:lnTo>
                  <a:pt x="0" y="23723"/>
                </a:lnTo>
                <a:lnTo>
                  <a:pt x="78613" y="445350"/>
                </a:lnTo>
                <a:lnTo>
                  <a:pt x="209664" y="420103"/>
                </a:lnTo>
                <a:lnTo>
                  <a:pt x="130924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52956" y="4161778"/>
            <a:ext cx="27940" cy="177800"/>
          </a:xfrm>
          <a:custGeom>
            <a:avLst/>
            <a:gdLst/>
            <a:ahLst/>
            <a:cxnLst/>
            <a:rect l="l" t="t" r="r" b="b"/>
            <a:pathLst>
              <a:path w="27939" h="177800">
                <a:moveTo>
                  <a:pt x="0" y="0"/>
                </a:moveTo>
                <a:lnTo>
                  <a:pt x="27762" y="177292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68352" y="4123938"/>
            <a:ext cx="27940" cy="177800"/>
          </a:xfrm>
          <a:custGeom>
            <a:avLst/>
            <a:gdLst/>
            <a:ahLst/>
            <a:cxnLst/>
            <a:rect l="l" t="t" r="r" b="b"/>
            <a:pathLst>
              <a:path w="27939" h="177800">
                <a:moveTo>
                  <a:pt x="0" y="0"/>
                </a:moveTo>
                <a:lnTo>
                  <a:pt x="27762" y="177279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86709" y="4160687"/>
            <a:ext cx="768350" cy="833119"/>
          </a:xfrm>
          <a:custGeom>
            <a:avLst/>
            <a:gdLst/>
            <a:ahLst/>
            <a:cxnLst/>
            <a:rect l="l" t="t" r="r" b="b"/>
            <a:pathLst>
              <a:path w="768350" h="833120">
                <a:moveTo>
                  <a:pt x="702017" y="0"/>
                </a:moveTo>
                <a:lnTo>
                  <a:pt x="0" y="122186"/>
                </a:lnTo>
                <a:lnTo>
                  <a:pt x="99098" y="621918"/>
                </a:lnTo>
                <a:lnTo>
                  <a:pt x="227114" y="653910"/>
                </a:lnTo>
                <a:lnTo>
                  <a:pt x="328841" y="832510"/>
                </a:lnTo>
                <a:lnTo>
                  <a:pt x="741476" y="762215"/>
                </a:lnTo>
                <a:lnTo>
                  <a:pt x="667651" y="345439"/>
                </a:lnTo>
                <a:lnTo>
                  <a:pt x="767867" y="324357"/>
                </a:lnTo>
                <a:lnTo>
                  <a:pt x="702017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55392" y="3952116"/>
            <a:ext cx="991235" cy="919480"/>
          </a:xfrm>
          <a:custGeom>
            <a:avLst/>
            <a:gdLst/>
            <a:ahLst/>
            <a:cxnLst/>
            <a:rect l="l" t="t" r="r" b="b"/>
            <a:pathLst>
              <a:path w="991234" h="919479">
                <a:moveTo>
                  <a:pt x="836879" y="0"/>
                </a:moveTo>
                <a:lnTo>
                  <a:pt x="0" y="153987"/>
                </a:lnTo>
                <a:lnTo>
                  <a:pt x="133896" y="919238"/>
                </a:lnTo>
                <a:lnTo>
                  <a:pt x="983127" y="760368"/>
                </a:lnTo>
                <a:lnTo>
                  <a:pt x="990866" y="757847"/>
                </a:lnTo>
                <a:lnTo>
                  <a:pt x="962568" y="639433"/>
                </a:lnTo>
                <a:lnTo>
                  <a:pt x="910105" y="378923"/>
                </a:lnTo>
                <a:lnTo>
                  <a:pt x="859527" y="118413"/>
                </a:lnTo>
                <a:lnTo>
                  <a:pt x="836879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70604" y="3004663"/>
            <a:ext cx="422275" cy="485775"/>
          </a:xfrm>
          <a:custGeom>
            <a:avLst/>
            <a:gdLst/>
            <a:ahLst/>
            <a:cxnLst/>
            <a:rect l="l" t="t" r="r" b="b"/>
            <a:pathLst>
              <a:path w="422275" h="485775">
                <a:moveTo>
                  <a:pt x="344792" y="0"/>
                </a:moveTo>
                <a:lnTo>
                  <a:pt x="10045" y="61925"/>
                </a:lnTo>
                <a:lnTo>
                  <a:pt x="0" y="284530"/>
                </a:lnTo>
                <a:lnTo>
                  <a:pt x="34582" y="485393"/>
                </a:lnTo>
                <a:lnTo>
                  <a:pt x="421982" y="415099"/>
                </a:lnTo>
                <a:lnTo>
                  <a:pt x="344792" y="0"/>
                </a:lnTo>
                <a:close/>
              </a:path>
            </a:pathLst>
          </a:custGeom>
          <a:solidFill>
            <a:srgbClr val="D1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94534" y="3148610"/>
            <a:ext cx="311785" cy="506095"/>
          </a:xfrm>
          <a:custGeom>
            <a:avLst/>
            <a:gdLst/>
            <a:ahLst/>
            <a:cxnLst/>
            <a:rect l="l" t="t" r="r" b="b"/>
            <a:pathLst>
              <a:path w="311785" h="506095">
                <a:moveTo>
                  <a:pt x="311315" y="0"/>
                </a:moveTo>
                <a:lnTo>
                  <a:pt x="0" y="26771"/>
                </a:lnTo>
                <a:lnTo>
                  <a:pt x="0" y="277850"/>
                </a:lnTo>
                <a:lnTo>
                  <a:pt x="98755" y="505472"/>
                </a:lnTo>
                <a:lnTo>
                  <a:pt x="311315" y="505472"/>
                </a:lnTo>
                <a:lnTo>
                  <a:pt x="311315" y="0"/>
                </a:lnTo>
                <a:close/>
              </a:path>
            </a:pathLst>
          </a:custGeom>
          <a:solidFill>
            <a:srgbClr val="D1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95685" y="4142864"/>
            <a:ext cx="139065" cy="762635"/>
          </a:xfrm>
          <a:custGeom>
            <a:avLst/>
            <a:gdLst/>
            <a:ahLst/>
            <a:cxnLst/>
            <a:rect l="l" t="t" r="r" b="b"/>
            <a:pathLst>
              <a:path w="139064" h="762635">
                <a:moveTo>
                  <a:pt x="0" y="0"/>
                </a:moveTo>
                <a:lnTo>
                  <a:pt x="139065" y="762228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14439" y="3005092"/>
            <a:ext cx="78740" cy="421005"/>
          </a:xfrm>
          <a:custGeom>
            <a:avLst/>
            <a:gdLst/>
            <a:ahLst/>
            <a:cxnLst/>
            <a:rect l="l" t="t" r="r" b="b"/>
            <a:pathLst>
              <a:path w="78739" h="421004">
                <a:moveTo>
                  <a:pt x="78143" y="420941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71126" y="3418714"/>
            <a:ext cx="421005" cy="78740"/>
          </a:xfrm>
          <a:custGeom>
            <a:avLst/>
            <a:gdLst/>
            <a:ahLst/>
            <a:cxnLst/>
            <a:rect l="l" t="t" r="r" b="b"/>
            <a:pathLst>
              <a:path w="421004" h="78739">
                <a:moveTo>
                  <a:pt x="0" y="78143"/>
                </a:moveTo>
                <a:lnTo>
                  <a:pt x="420941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917349" y="4303797"/>
            <a:ext cx="131939" cy="131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49108" y="3172659"/>
            <a:ext cx="131939" cy="131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13295" y="3568756"/>
            <a:ext cx="221640" cy="2203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111076" y="4334845"/>
            <a:ext cx="221640" cy="2203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149712" y="4373097"/>
            <a:ext cx="144373" cy="1438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015791" y="3331701"/>
            <a:ext cx="3702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600" b="1" spc="-20" dirty="0">
                <a:solidFill>
                  <a:srgbClr val="231F20"/>
                </a:solidFill>
                <a:latin typeface="Trebuchet MS"/>
                <a:cs typeface="Trebuchet MS"/>
              </a:rPr>
              <a:t>OO</a:t>
            </a:r>
            <a:r>
              <a:rPr sz="600" b="1" dirty="0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600" b="1" spc="-20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600" b="1" spc="-3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528875" y="4382113"/>
            <a:ext cx="360680" cy="3841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ctr">
              <a:lnSpc>
                <a:spcPts val="700"/>
              </a:lnSpc>
              <a:spcBef>
                <a:spcPts val="140"/>
              </a:spcBef>
            </a:pPr>
            <a:r>
              <a:rPr sz="600" b="1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" b="1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" b="1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00" b="1" spc="-2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600" b="1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00" b="1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" b="1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00" b="1" spc="2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CENTER  </a:t>
            </a:r>
            <a:r>
              <a:rPr sz="600" b="1" spc="40" dirty="0">
                <a:solidFill>
                  <a:srgbClr val="FFFFFF"/>
                </a:solidFill>
                <a:latin typeface="Trebuchet MS"/>
                <a:cs typeface="Trebuchet MS"/>
              </a:rPr>
              <a:t>(SSC)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144979" y="3141196"/>
            <a:ext cx="233045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41910">
              <a:lnSpc>
                <a:spcPts val="700"/>
              </a:lnSpc>
              <a:spcBef>
                <a:spcPts val="140"/>
              </a:spcBef>
            </a:pPr>
            <a:r>
              <a:rPr sz="600" b="1" spc="-30" dirty="0">
                <a:solidFill>
                  <a:srgbClr val="231F20"/>
                </a:solidFill>
                <a:latin typeface="Trebuchet MS"/>
                <a:cs typeface="Trebuchet MS"/>
              </a:rPr>
              <a:t>201  </a:t>
            </a:r>
            <a:r>
              <a:rPr sz="600" b="1" spc="35" dirty="0">
                <a:solidFill>
                  <a:srgbClr val="231F20"/>
                </a:solidFill>
                <a:latin typeface="Trebuchet MS"/>
                <a:cs typeface="Trebuchet MS"/>
              </a:rPr>
              <a:t>(</a:t>
            </a:r>
            <a:r>
              <a:rPr sz="600" b="1" spc="7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600" b="1" spc="40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C)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294168" y="3366203"/>
            <a:ext cx="487680" cy="335280"/>
          </a:xfrm>
          <a:prstGeom prst="rect">
            <a:avLst/>
          </a:prstGeom>
          <a:solidFill>
            <a:srgbClr val="D1E2EB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" b="1" spc="-30" dirty="0">
                <a:solidFill>
                  <a:srgbClr val="231F20"/>
                </a:solidFill>
                <a:latin typeface="Trebuchet MS"/>
                <a:cs typeface="Trebuchet MS"/>
              </a:rPr>
              <a:t>202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676681" y="3325371"/>
            <a:ext cx="1492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30" dirty="0">
                <a:solidFill>
                  <a:srgbClr val="231F20"/>
                </a:solidFill>
                <a:latin typeface="Trebuchet MS"/>
                <a:cs typeface="Trebuchet MS"/>
              </a:rPr>
              <a:t>210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950705" y="3386075"/>
            <a:ext cx="221640" cy="2203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85473" y="393526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5">
                <a:moveTo>
                  <a:pt x="281863" y="0"/>
                </a:moveTo>
                <a:lnTo>
                  <a:pt x="0" y="54787"/>
                </a:lnTo>
                <a:lnTo>
                  <a:pt x="54787" y="336651"/>
                </a:lnTo>
                <a:lnTo>
                  <a:pt x="336651" y="281863"/>
                </a:lnTo>
                <a:lnTo>
                  <a:pt x="281863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18099" y="3979273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5">
                <a:moveTo>
                  <a:pt x="22821" y="0"/>
                </a:moveTo>
                <a:lnTo>
                  <a:pt x="0" y="4432"/>
                </a:lnTo>
                <a:lnTo>
                  <a:pt x="54787" y="286296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82698" y="3966709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5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47285" y="3954157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5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11884" y="3941594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5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542976" y="3993408"/>
            <a:ext cx="221640" cy="220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581607" y="4031658"/>
            <a:ext cx="144386" cy="143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698831" y="2134401"/>
            <a:ext cx="852169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231F20"/>
                </a:solidFill>
                <a:latin typeface="Tahoma"/>
                <a:cs typeface="Tahoma"/>
              </a:rPr>
              <a:t>FIRST</a:t>
            </a:r>
            <a:r>
              <a:rPr sz="1100" spc="-1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31F20"/>
                </a:solidFill>
                <a:latin typeface="Tahoma"/>
                <a:cs typeface="Tahoma"/>
              </a:rPr>
              <a:t>FLOOR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06502" y="2441051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288" y="0"/>
                </a:lnTo>
              </a:path>
            </a:pathLst>
          </a:custGeom>
          <a:ln w="38100">
            <a:solidFill>
              <a:srgbClr val="D1E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6501805" y="9496977"/>
            <a:ext cx="101536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solidFill>
                  <a:srgbClr val="231F20"/>
                </a:solidFill>
                <a:latin typeface="Tahoma"/>
                <a:cs typeface="Tahoma"/>
              </a:rPr>
              <a:t>FOURTH</a:t>
            </a:r>
            <a:r>
              <a:rPr sz="1100" spc="-1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31F20"/>
                </a:solidFill>
                <a:latin typeface="Tahoma"/>
                <a:cs typeface="Tahoma"/>
              </a:rPr>
              <a:t>FLOOR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214441" y="9816960"/>
            <a:ext cx="2289175" cy="0"/>
          </a:xfrm>
          <a:custGeom>
            <a:avLst/>
            <a:gdLst/>
            <a:ahLst/>
            <a:cxnLst/>
            <a:rect l="l" t="t" r="r" b="b"/>
            <a:pathLst>
              <a:path w="2289175">
                <a:moveTo>
                  <a:pt x="0" y="0"/>
                </a:moveTo>
                <a:lnTo>
                  <a:pt x="2289048" y="0"/>
                </a:lnTo>
              </a:path>
            </a:pathLst>
          </a:custGeom>
          <a:ln w="38100">
            <a:solidFill>
              <a:srgbClr val="CDD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29019" y="9066110"/>
            <a:ext cx="1765935" cy="721995"/>
          </a:xfrm>
          <a:custGeom>
            <a:avLst/>
            <a:gdLst/>
            <a:ahLst/>
            <a:cxnLst/>
            <a:rect l="l" t="t" r="r" b="b"/>
            <a:pathLst>
              <a:path w="1765935" h="721995">
                <a:moveTo>
                  <a:pt x="1653489" y="0"/>
                </a:moveTo>
                <a:lnTo>
                  <a:pt x="0" y="8394"/>
                </a:lnTo>
                <a:lnTo>
                  <a:pt x="14427" y="721626"/>
                </a:lnTo>
                <a:lnTo>
                  <a:pt x="1765681" y="419874"/>
                </a:lnTo>
                <a:lnTo>
                  <a:pt x="1653489" y="0"/>
                </a:lnTo>
                <a:close/>
              </a:path>
            </a:pathLst>
          </a:custGeom>
          <a:solidFill>
            <a:srgbClr val="C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49422" y="8711109"/>
            <a:ext cx="699770" cy="643255"/>
          </a:xfrm>
          <a:custGeom>
            <a:avLst/>
            <a:gdLst/>
            <a:ahLst/>
            <a:cxnLst/>
            <a:rect l="l" t="t" r="r" b="b"/>
            <a:pathLst>
              <a:path w="699770" h="643254">
                <a:moveTo>
                  <a:pt x="652304" y="297307"/>
                </a:moveTo>
                <a:lnTo>
                  <a:pt x="133934" y="297307"/>
                </a:lnTo>
                <a:lnTo>
                  <a:pt x="213817" y="642937"/>
                </a:lnTo>
                <a:lnTo>
                  <a:pt x="699757" y="550608"/>
                </a:lnTo>
                <a:lnTo>
                  <a:pt x="652304" y="297307"/>
                </a:lnTo>
                <a:close/>
              </a:path>
              <a:path w="699770" h="643254">
                <a:moveTo>
                  <a:pt x="596607" y="0"/>
                </a:moveTo>
                <a:lnTo>
                  <a:pt x="0" y="0"/>
                </a:lnTo>
                <a:lnTo>
                  <a:pt x="9867" y="297751"/>
                </a:lnTo>
                <a:lnTo>
                  <a:pt x="652304" y="297307"/>
                </a:lnTo>
                <a:lnTo>
                  <a:pt x="59660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573983" y="8666556"/>
            <a:ext cx="1074420" cy="427990"/>
          </a:xfrm>
          <a:custGeom>
            <a:avLst/>
            <a:gdLst/>
            <a:ahLst/>
            <a:cxnLst/>
            <a:rect l="l" t="t" r="r" b="b"/>
            <a:pathLst>
              <a:path w="1074420" h="427990">
                <a:moveTo>
                  <a:pt x="0" y="427863"/>
                </a:moveTo>
                <a:lnTo>
                  <a:pt x="1074039" y="427863"/>
                </a:lnTo>
                <a:lnTo>
                  <a:pt x="1074039" y="0"/>
                </a:lnTo>
                <a:lnTo>
                  <a:pt x="0" y="0"/>
                </a:lnTo>
                <a:lnTo>
                  <a:pt x="0" y="427863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573983" y="8354314"/>
            <a:ext cx="1074420" cy="312420"/>
          </a:xfrm>
          <a:custGeom>
            <a:avLst/>
            <a:gdLst/>
            <a:ahLst/>
            <a:cxnLst/>
            <a:rect l="l" t="t" r="r" b="b"/>
            <a:pathLst>
              <a:path w="1074420" h="312420">
                <a:moveTo>
                  <a:pt x="0" y="312242"/>
                </a:moveTo>
                <a:lnTo>
                  <a:pt x="1074039" y="312242"/>
                </a:lnTo>
                <a:lnTo>
                  <a:pt x="1074039" y="0"/>
                </a:lnTo>
                <a:lnTo>
                  <a:pt x="0" y="0"/>
                </a:lnTo>
                <a:lnTo>
                  <a:pt x="0" y="312242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01595" y="9066113"/>
            <a:ext cx="1853564" cy="773430"/>
          </a:xfrm>
          <a:custGeom>
            <a:avLst/>
            <a:gdLst/>
            <a:ahLst/>
            <a:cxnLst/>
            <a:rect l="l" t="t" r="r" b="b"/>
            <a:pathLst>
              <a:path w="1853564" h="773429">
                <a:moveTo>
                  <a:pt x="1852942" y="0"/>
                </a:moveTo>
                <a:lnTo>
                  <a:pt x="0" y="0"/>
                </a:lnTo>
                <a:lnTo>
                  <a:pt x="18948" y="57251"/>
                </a:lnTo>
                <a:lnTo>
                  <a:pt x="494222" y="105753"/>
                </a:lnTo>
                <a:lnTo>
                  <a:pt x="813720" y="196473"/>
                </a:lnTo>
                <a:lnTo>
                  <a:pt x="1122407" y="396510"/>
                </a:lnTo>
                <a:lnTo>
                  <a:pt x="1565249" y="772960"/>
                </a:lnTo>
                <a:lnTo>
                  <a:pt x="1846592" y="721613"/>
                </a:lnTo>
                <a:lnTo>
                  <a:pt x="1852942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99405" y="8065715"/>
            <a:ext cx="445770" cy="1134110"/>
          </a:xfrm>
          <a:custGeom>
            <a:avLst/>
            <a:gdLst/>
            <a:ahLst/>
            <a:cxnLst/>
            <a:rect l="l" t="t" r="r" b="b"/>
            <a:pathLst>
              <a:path w="445770" h="1134109">
                <a:moveTo>
                  <a:pt x="51854" y="0"/>
                </a:moveTo>
                <a:lnTo>
                  <a:pt x="51854" y="351701"/>
                </a:lnTo>
                <a:lnTo>
                  <a:pt x="0" y="358279"/>
                </a:lnTo>
                <a:lnTo>
                  <a:pt x="168516" y="1133703"/>
                </a:lnTo>
                <a:lnTo>
                  <a:pt x="445719" y="1056005"/>
                </a:lnTo>
                <a:lnTo>
                  <a:pt x="440512" y="2451"/>
                </a:lnTo>
                <a:lnTo>
                  <a:pt x="51854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230161" y="8982674"/>
            <a:ext cx="314960" cy="227329"/>
          </a:xfrm>
          <a:custGeom>
            <a:avLst/>
            <a:gdLst/>
            <a:ahLst/>
            <a:cxnLst/>
            <a:rect l="l" t="t" r="r" b="b"/>
            <a:pathLst>
              <a:path w="314959" h="227329">
                <a:moveTo>
                  <a:pt x="314960" y="0"/>
                </a:moveTo>
                <a:lnTo>
                  <a:pt x="0" y="44297"/>
                </a:lnTo>
                <a:lnTo>
                  <a:pt x="39319" y="227152"/>
                </a:lnTo>
                <a:lnTo>
                  <a:pt x="314960" y="139052"/>
                </a:lnTo>
                <a:lnTo>
                  <a:pt x="314960" y="0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41464" y="8065744"/>
            <a:ext cx="237490" cy="134620"/>
          </a:xfrm>
          <a:custGeom>
            <a:avLst/>
            <a:gdLst/>
            <a:ahLst/>
            <a:cxnLst/>
            <a:rect l="l" t="t" r="r" b="b"/>
            <a:pathLst>
              <a:path w="237490" h="134620">
                <a:moveTo>
                  <a:pt x="0" y="134239"/>
                </a:moveTo>
                <a:lnTo>
                  <a:pt x="237147" y="134239"/>
                </a:lnTo>
                <a:lnTo>
                  <a:pt x="237147" y="0"/>
                </a:lnTo>
                <a:lnTo>
                  <a:pt x="0" y="0"/>
                </a:lnTo>
                <a:lnTo>
                  <a:pt x="0" y="134239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88648" y="8712771"/>
            <a:ext cx="494030" cy="353695"/>
          </a:xfrm>
          <a:custGeom>
            <a:avLst/>
            <a:gdLst/>
            <a:ahLst/>
            <a:cxnLst/>
            <a:rect l="l" t="t" r="r" b="b"/>
            <a:pathLst>
              <a:path w="494029" h="353695">
                <a:moveTo>
                  <a:pt x="0" y="353339"/>
                </a:moveTo>
                <a:lnTo>
                  <a:pt x="494017" y="353339"/>
                </a:lnTo>
                <a:lnTo>
                  <a:pt x="494017" y="0"/>
                </a:lnTo>
                <a:lnTo>
                  <a:pt x="0" y="0"/>
                </a:lnTo>
                <a:lnTo>
                  <a:pt x="0" y="353339"/>
                </a:lnTo>
                <a:close/>
              </a:path>
            </a:pathLst>
          </a:custGeom>
          <a:solidFill>
            <a:srgbClr val="D1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28197" y="8711107"/>
            <a:ext cx="160655" cy="209550"/>
          </a:xfrm>
          <a:custGeom>
            <a:avLst/>
            <a:gdLst/>
            <a:ahLst/>
            <a:cxnLst/>
            <a:rect l="l" t="t" r="r" b="b"/>
            <a:pathLst>
              <a:path w="160654" h="209550">
                <a:moveTo>
                  <a:pt x="0" y="209397"/>
                </a:moveTo>
                <a:lnTo>
                  <a:pt x="160464" y="209397"/>
                </a:lnTo>
                <a:lnTo>
                  <a:pt x="160464" y="0"/>
                </a:lnTo>
                <a:lnTo>
                  <a:pt x="0" y="0"/>
                </a:lnTo>
                <a:lnTo>
                  <a:pt x="0" y="209397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434935" y="8006134"/>
            <a:ext cx="483870" cy="1117600"/>
          </a:xfrm>
          <a:custGeom>
            <a:avLst/>
            <a:gdLst/>
            <a:ahLst/>
            <a:cxnLst/>
            <a:rect l="l" t="t" r="r" b="b"/>
            <a:pathLst>
              <a:path w="483869" h="1117600">
                <a:moveTo>
                  <a:pt x="483298" y="0"/>
                </a:moveTo>
                <a:lnTo>
                  <a:pt x="0" y="31724"/>
                </a:lnTo>
                <a:lnTo>
                  <a:pt x="77216" y="1084503"/>
                </a:lnTo>
                <a:lnTo>
                  <a:pt x="207097" y="1085015"/>
                </a:lnTo>
                <a:lnTo>
                  <a:pt x="292450" y="1088594"/>
                </a:lnTo>
                <a:lnTo>
                  <a:pt x="371129" y="1098310"/>
                </a:lnTo>
                <a:lnTo>
                  <a:pt x="480987" y="1117231"/>
                </a:lnTo>
                <a:lnTo>
                  <a:pt x="483298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27601" y="8078936"/>
            <a:ext cx="614680" cy="242570"/>
          </a:xfrm>
          <a:custGeom>
            <a:avLst/>
            <a:gdLst/>
            <a:ahLst/>
            <a:cxnLst/>
            <a:rect l="l" t="t" r="r" b="b"/>
            <a:pathLst>
              <a:path w="614679" h="242570">
                <a:moveTo>
                  <a:pt x="516762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516762" y="242087"/>
                </a:lnTo>
                <a:lnTo>
                  <a:pt x="573261" y="240560"/>
                </a:lnTo>
                <a:lnTo>
                  <a:pt x="602273" y="229871"/>
                </a:lnTo>
                <a:lnTo>
                  <a:pt x="612962" y="200859"/>
                </a:lnTo>
                <a:lnTo>
                  <a:pt x="614489" y="144360"/>
                </a:lnTo>
                <a:lnTo>
                  <a:pt x="614489" y="97701"/>
                </a:lnTo>
                <a:lnTo>
                  <a:pt x="612962" y="41217"/>
                </a:lnTo>
                <a:lnTo>
                  <a:pt x="602273" y="12212"/>
                </a:lnTo>
                <a:lnTo>
                  <a:pt x="573261" y="1526"/>
                </a:lnTo>
                <a:lnTo>
                  <a:pt x="516762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59996" y="8078936"/>
            <a:ext cx="483870" cy="242570"/>
          </a:xfrm>
          <a:custGeom>
            <a:avLst/>
            <a:gdLst/>
            <a:ahLst/>
            <a:cxnLst/>
            <a:rect l="l" t="t" r="r" b="b"/>
            <a:pathLst>
              <a:path w="483870" h="242570">
                <a:moveTo>
                  <a:pt x="385851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385851" y="242087"/>
                </a:lnTo>
                <a:lnTo>
                  <a:pt x="442349" y="240560"/>
                </a:lnTo>
                <a:lnTo>
                  <a:pt x="471362" y="229871"/>
                </a:lnTo>
                <a:lnTo>
                  <a:pt x="482050" y="200859"/>
                </a:lnTo>
                <a:lnTo>
                  <a:pt x="483577" y="144360"/>
                </a:lnTo>
                <a:lnTo>
                  <a:pt x="483577" y="97701"/>
                </a:lnTo>
                <a:lnTo>
                  <a:pt x="482050" y="41217"/>
                </a:lnTo>
                <a:lnTo>
                  <a:pt x="471362" y="12212"/>
                </a:lnTo>
                <a:lnTo>
                  <a:pt x="442349" y="1526"/>
                </a:lnTo>
                <a:lnTo>
                  <a:pt x="385851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30356" y="8078936"/>
            <a:ext cx="476250" cy="242570"/>
          </a:xfrm>
          <a:custGeom>
            <a:avLst/>
            <a:gdLst/>
            <a:ahLst/>
            <a:cxnLst/>
            <a:rect l="l" t="t" r="r" b="b"/>
            <a:pathLst>
              <a:path w="476250" h="242570">
                <a:moveTo>
                  <a:pt x="378193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378193" y="242087"/>
                </a:lnTo>
                <a:lnTo>
                  <a:pt x="434691" y="240560"/>
                </a:lnTo>
                <a:lnTo>
                  <a:pt x="463703" y="229871"/>
                </a:lnTo>
                <a:lnTo>
                  <a:pt x="474392" y="200859"/>
                </a:lnTo>
                <a:lnTo>
                  <a:pt x="475919" y="144360"/>
                </a:lnTo>
                <a:lnTo>
                  <a:pt x="475919" y="97701"/>
                </a:lnTo>
                <a:lnTo>
                  <a:pt x="474392" y="41217"/>
                </a:lnTo>
                <a:lnTo>
                  <a:pt x="463703" y="12212"/>
                </a:lnTo>
                <a:lnTo>
                  <a:pt x="434691" y="1526"/>
                </a:lnTo>
                <a:lnTo>
                  <a:pt x="378193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63730" y="8078936"/>
            <a:ext cx="468630" cy="242570"/>
          </a:xfrm>
          <a:custGeom>
            <a:avLst/>
            <a:gdLst/>
            <a:ahLst/>
            <a:cxnLst/>
            <a:rect l="l" t="t" r="r" b="b"/>
            <a:pathLst>
              <a:path w="468629" h="242570">
                <a:moveTo>
                  <a:pt x="370878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370878" y="242087"/>
                </a:lnTo>
                <a:lnTo>
                  <a:pt x="427376" y="240560"/>
                </a:lnTo>
                <a:lnTo>
                  <a:pt x="456388" y="229871"/>
                </a:lnTo>
                <a:lnTo>
                  <a:pt x="467077" y="200859"/>
                </a:lnTo>
                <a:lnTo>
                  <a:pt x="468604" y="144360"/>
                </a:lnTo>
                <a:lnTo>
                  <a:pt x="468604" y="97701"/>
                </a:lnTo>
                <a:lnTo>
                  <a:pt x="467077" y="41217"/>
                </a:lnTo>
                <a:lnTo>
                  <a:pt x="456388" y="12212"/>
                </a:lnTo>
                <a:lnTo>
                  <a:pt x="427376" y="1526"/>
                </a:lnTo>
                <a:lnTo>
                  <a:pt x="370878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374446" y="8078936"/>
            <a:ext cx="467359" cy="242570"/>
          </a:xfrm>
          <a:custGeom>
            <a:avLst/>
            <a:gdLst/>
            <a:ahLst/>
            <a:cxnLst/>
            <a:rect l="l" t="t" r="r" b="b"/>
            <a:pathLst>
              <a:path w="467359" h="242570">
                <a:moveTo>
                  <a:pt x="369303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369303" y="242087"/>
                </a:lnTo>
                <a:lnTo>
                  <a:pt x="425801" y="240560"/>
                </a:lnTo>
                <a:lnTo>
                  <a:pt x="454813" y="229871"/>
                </a:lnTo>
                <a:lnTo>
                  <a:pt x="465502" y="200859"/>
                </a:lnTo>
                <a:lnTo>
                  <a:pt x="467029" y="144360"/>
                </a:lnTo>
                <a:lnTo>
                  <a:pt x="467029" y="97701"/>
                </a:lnTo>
                <a:lnTo>
                  <a:pt x="465502" y="41217"/>
                </a:lnTo>
                <a:lnTo>
                  <a:pt x="454813" y="12212"/>
                </a:lnTo>
                <a:lnTo>
                  <a:pt x="425801" y="1526"/>
                </a:lnTo>
                <a:lnTo>
                  <a:pt x="369303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52183" y="8078940"/>
            <a:ext cx="243840" cy="121285"/>
          </a:xfrm>
          <a:custGeom>
            <a:avLst/>
            <a:gdLst/>
            <a:ahLst/>
            <a:cxnLst/>
            <a:rect l="l" t="t" r="r" b="b"/>
            <a:pathLst>
              <a:path w="243840" h="121284">
                <a:moveTo>
                  <a:pt x="0" y="121043"/>
                </a:moveTo>
                <a:lnTo>
                  <a:pt x="243230" y="121043"/>
                </a:lnTo>
                <a:lnTo>
                  <a:pt x="243230" y="0"/>
                </a:lnTo>
                <a:lnTo>
                  <a:pt x="0" y="0"/>
                </a:lnTo>
                <a:lnTo>
                  <a:pt x="0" y="121043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873313" y="8817202"/>
            <a:ext cx="151765" cy="142240"/>
          </a:xfrm>
          <a:custGeom>
            <a:avLst/>
            <a:gdLst/>
            <a:ahLst/>
            <a:cxnLst/>
            <a:rect l="l" t="t" r="r" b="b"/>
            <a:pathLst>
              <a:path w="151765" h="142240">
                <a:moveTo>
                  <a:pt x="130327" y="0"/>
                </a:moveTo>
                <a:lnTo>
                  <a:pt x="0" y="22593"/>
                </a:lnTo>
                <a:lnTo>
                  <a:pt x="21386" y="141833"/>
                </a:lnTo>
                <a:lnTo>
                  <a:pt x="151714" y="119227"/>
                </a:lnTo>
                <a:lnTo>
                  <a:pt x="130327" y="0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565043" y="8060011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324294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50010" y="8078938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169786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971782" y="8078938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169786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56490" y="8037836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324294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139576" y="803783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308698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367205" y="8037841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283908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850293" y="802225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324269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59312" y="8978309"/>
            <a:ext cx="53975" cy="38735"/>
          </a:xfrm>
          <a:custGeom>
            <a:avLst/>
            <a:gdLst/>
            <a:ahLst/>
            <a:cxnLst/>
            <a:rect l="l" t="t" r="r" b="b"/>
            <a:pathLst>
              <a:path w="53975" h="38734">
                <a:moveTo>
                  <a:pt x="23278" y="4622"/>
                </a:moveTo>
                <a:lnTo>
                  <a:pt x="19748" y="4622"/>
                </a:lnTo>
                <a:lnTo>
                  <a:pt x="16751" y="7734"/>
                </a:lnTo>
                <a:lnTo>
                  <a:pt x="1714" y="38214"/>
                </a:lnTo>
                <a:lnTo>
                  <a:pt x="7048" y="36855"/>
                </a:lnTo>
                <a:lnTo>
                  <a:pt x="8039" y="32105"/>
                </a:lnTo>
                <a:lnTo>
                  <a:pt x="10985" y="25298"/>
                </a:lnTo>
                <a:lnTo>
                  <a:pt x="16027" y="15748"/>
                </a:lnTo>
                <a:lnTo>
                  <a:pt x="19354" y="10464"/>
                </a:lnTo>
                <a:lnTo>
                  <a:pt x="23075" y="5448"/>
                </a:lnTo>
                <a:lnTo>
                  <a:pt x="23278" y="4622"/>
                </a:lnTo>
                <a:close/>
              </a:path>
              <a:path w="53975" h="38734">
                <a:moveTo>
                  <a:pt x="24129" y="1143"/>
                </a:moveTo>
                <a:lnTo>
                  <a:pt x="1054" y="1143"/>
                </a:lnTo>
                <a:lnTo>
                  <a:pt x="0" y="4737"/>
                </a:lnTo>
                <a:lnTo>
                  <a:pt x="16357" y="4737"/>
                </a:lnTo>
                <a:lnTo>
                  <a:pt x="19138" y="4622"/>
                </a:lnTo>
                <a:lnTo>
                  <a:pt x="23278" y="4622"/>
                </a:lnTo>
                <a:lnTo>
                  <a:pt x="24129" y="1143"/>
                </a:lnTo>
                <a:close/>
              </a:path>
              <a:path w="53975" h="38734">
                <a:moveTo>
                  <a:pt x="49428" y="0"/>
                </a:moveTo>
                <a:lnTo>
                  <a:pt x="33997" y="0"/>
                </a:lnTo>
                <a:lnTo>
                  <a:pt x="29121" y="5384"/>
                </a:lnTo>
                <a:lnTo>
                  <a:pt x="29205" y="23279"/>
                </a:lnTo>
                <a:lnTo>
                  <a:pt x="33667" y="28676"/>
                </a:lnTo>
                <a:lnTo>
                  <a:pt x="49098" y="28676"/>
                </a:lnTo>
                <a:lnTo>
                  <a:pt x="52299" y="25133"/>
                </a:lnTo>
                <a:lnTo>
                  <a:pt x="36055" y="25133"/>
                </a:lnTo>
                <a:lnTo>
                  <a:pt x="33667" y="21704"/>
                </a:lnTo>
                <a:lnTo>
                  <a:pt x="33667" y="6642"/>
                </a:lnTo>
                <a:lnTo>
                  <a:pt x="36385" y="3530"/>
                </a:lnTo>
                <a:lnTo>
                  <a:pt x="52347" y="3530"/>
                </a:lnTo>
                <a:lnTo>
                  <a:pt x="49428" y="0"/>
                </a:lnTo>
                <a:close/>
              </a:path>
              <a:path w="53975" h="38734">
                <a:moveTo>
                  <a:pt x="52347" y="3530"/>
                </a:moveTo>
                <a:lnTo>
                  <a:pt x="47040" y="3530"/>
                </a:lnTo>
                <a:lnTo>
                  <a:pt x="49428" y="6972"/>
                </a:lnTo>
                <a:lnTo>
                  <a:pt x="49428" y="22021"/>
                </a:lnTo>
                <a:lnTo>
                  <a:pt x="46710" y="25133"/>
                </a:lnTo>
                <a:lnTo>
                  <a:pt x="52299" y="25133"/>
                </a:lnTo>
                <a:lnTo>
                  <a:pt x="53974" y="23279"/>
                </a:lnTo>
                <a:lnTo>
                  <a:pt x="53880" y="5384"/>
                </a:lnTo>
                <a:lnTo>
                  <a:pt x="52347" y="35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02390" y="8711107"/>
            <a:ext cx="158115" cy="209550"/>
          </a:xfrm>
          <a:custGeom>
            <a:avLst/>
            <a:gdLst/>
            <a:ahLst/>
            <a:cxnLst/>
            <a:rect l="l" t="t" r="r" b="b"/>
            <a:pathLst>
              <a:path w="158114" h="209550">
                <a:moveTo>
                  <a:pt x="0" y="209397"/>
                </a:moveTo>
                <a:lnTo>
                  <a:pt x="157975" y="209397"/>
                </a:lnTo>
                <a:lnTo>
                  <a:pt x="157975" y="0"/>
                </a:lnTo>
                <a:lnTo>
                  <a:pt x="0" y="0"/>
                </a:lnTo>
                <a:lnTo>
                  <a:pt x="0" y="209397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02390" y="8920505"/>
            <a:ext cx="286385" cy="146050"/>
          </a:xfrm>
          <a:custGeom>
            <a:avLst/>
            <a:gdLst/>
            <a:ahLst/>
            <a:cxnLst/>
            <a:rect l="l" t="t" r="r" b="b"/>
            <a:pathLst>
              <a:path w="286385" h="146050">
                <a:moveTo>
                  <a:pt x="0" y="145605"/>
                </a:moveTo>
                <a:lnTo>
                  <a:pt x="286258" y="145605"/>
                </a:lnTo>
                <a:lnTo>
                  <a:pt x="286258" y="0"/>
                </a:lnTo>
                <a:lnTo>
                  <a:pt x="0" y="0"/>
                </a:lnTo>
                <a:lnTo>
                  <a:pt x="0" y="145605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78635" y="8919981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>
                <a:moveTo>
                  <a:pt x="0" y="0"/>
                </a:moveTo>
                <a:lnTo>
                  <a:pt x="305396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48025" y="881553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017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87164" y="8711113"/>
            <a:ext cx="386715" cy="297815"/>
          </a:xfrm>
          <a:custGeom>
            <a:avLst/>
            <a:gdLst/>
            <a:ahLst/>
            <a:cxnLst/>
            <a:rect l="l" t="t" r="r" b="b"/>
            <a:pathLst>
              <a:path w="386714" h="297815">
                <a:moveTo>
                  <a:pt x="386626" y="0"/>
                </a:moveTo>
                <a:lnTo>
                  <a:pt x="220192" y="0"/>
                </a:lnTo>
                <a:lnTo>
                  <a:pt x="220192" y="178434"/>
                </a:lnTo>
                <a:lnTo>
                  <a:pt x="0" y="219214"/>
                </a:lnTo>
                <a:lnTo>
                  <a:pt x="0" y="297751"/>
                </a:lnTo>
                <a:lnTo>
                  <a:pt x="386626" y="297751"/>
                </a:lnTo>
                <a:lnTo>
                  <a:pt x="386626" y="0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80472" y="886251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89979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02652" y="8673132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72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60504" y="8563693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72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88664" y="8629153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5">
                <a:moveTo>
                  <a:pt x="0" y="0"/>
                </a:moveTo>
                <a:lnTo>
                  <a:pt x="0" y="436956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73988" y="8703518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4">
                <a:moveTo>
                  <a:pt x="0" y="0"/>
                </a:moveTo>
                <a:lnTo>
                  <a:pt x="0" y="331711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20362" y="8006134"/>
            <a:ext cx="0" cy="1125855"/>
          </a:xfrm>
          <a:custGeom>
            <a:avLst/>
            <a:gdLst/>
            <a:ahLst/>
            <a:cxnLst/>
            <a:rect l="l" t="t" r="r" b="b"/>
            <a:pathLst>
              <a:path h="1125854">
                <a:moveTo>
                  <a:pt x="0" y="0"/>
                </a:moveTo>
                <a:lnTo>
                  <a:pt x="0" y="1125435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18238" y="9065245"/>
            <a:ext cx="3576954" cy="419100"/>
          </a:xfrm>
          <a:custGeom>
            <a:avLst/>
            <a:gdLst/>
            <a:ahLst/>
            <a:cxnLst/>
            <a:rect l="l" t="t" r="r" b="b"/>
            <a:pathLst>
              <a:path w="3576954" h="419100">
                <a:moveTo>
                  <a:pt x="0" y="0"/>
                </a:moveTo>
                <a:lnTo>
                  <a:pt x="3468839" y="863"/>
                </a:lnTo>
                <a:lnTo>
                  <a:pt x="3576459" y="418922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58010" y="8681516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694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48619" y="8691016"/>
            <a:ext cx="98425" cy="598170"/>
          </a:xfrm>
          <a:custGeom>
            <a:avLst/>
            <a:gdLst/>
            <a:ahLst/>
            <a:cxnLst/>
            <a:rect l="l" t="t" r="r" b="b"/>
            <a:pathLst>
              <a:path w="98425" h="598170">
                <a:moveTo>
                  <a:pt x="0" y="0"/>
                </a:moveTo>
                <a:lnTo>
                  <a:pt x="97967" y="597738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77746" y="8668668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476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25852" y="8976369"/>
            <a:ext cx="342265" cy="57785"/>
          </a:xfrm>
          <a:custGeom>
            <a:avLst/>
            <a:gdLst/>
            <a:ahLst/>
            <a:cxnLst/>
            <a:rect l="l" t="t" r="r" b="b"/>
            <a:pathLst>
              <a:path w="342265" h="57784">
                <a:moveTo>
                  <a:pt x="0" y="57746"/>
                </a:moveTo>
                <a:lnTo>
                  <a:pt x="342138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41462" y="8060004"/>
            <a:ext cx="234950" cy="137795"/>
          </a:xfrm>
          <a:custGeom>
            <a:avLst/>
            <a:gdLst/>
            <a:ahLst/>
            <a:cxnLst/>
            <a:rect l="l" t="t" r="r" b="b"/>
            <a:pathLst>
              <a:path w="234950" h="137795">
                <a:moveTo>
                  <a:pt x="0" y="137299"/>
                </a:moveTo>
                <a:lnTo>
                  <a:pt x="234543" y="137299"/>
                </a:lnTo>
                <a:lnTo>
                  <a:pt x="234543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4019960" y="9278855"/>
            <a:ext cx="5645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ROOF</a:t>
            </a:r>
            <a:r>
              <a:rPr sz="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TERRACE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511488" y="8362635"/>
            <a:ext cx="349885" cy="295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-635" algn="ctr">
              <a:lnSpc>
                <a:spcPts val="700"/>
              </a:lnSpc>
              <a:spcBef>
                <a:spcPts val="140"/>
              </a:spcBef>
            </a:pPr>
            <a:r>
              <a:rPr sz="600" b="1" spc="-5" dirty="0">
                <a:solidFill>
                  <a:srgbClr val="FFFFFF"/>
                </a:solidFill>
                <a:latin typeface="Trebuchet MS"/>
                <a:cs typeface="Trebuchet MS"/>
              </a:rPr>
              <a:t>QUIET  </a:t>
            </a:r>
            <a:r>
              <a:rPr sz="600" b="1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" b="1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ADIN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ROOM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572282" y="8452474"/>
            <a:ext cx="10763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6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STACKS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7120826" y="8319353"/>
            <a:ext cx="413384" cy="3841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0175" marR="40640" indent="-81915">
              <a:lnSpc>
                <a:spcPts val="700"/>
              </a:lnSpc>
              <a:spcBef>
                <a:spcPts val="140"/>
              </a:spcBef>
            </a:pPr>
            <a:r>
              <a:rPr sz="600" b="1" spc="-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600" b="1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00" b="1" spc="-3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600">
              <a:latin typeface="Trebuchet MS"/>
              <a:cs typeface="Trebuchet MS"/>
            </a:endParaRPr>
          </a:p>
          <a:p>
            <a:pPr marL="88900" marR="5080" indent="-76835">
              <a:lnSpc>
                <a:spcPts val="700"/>
              </a:lnSpc>
            </a:pP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600" b="1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ADU</a:t>
            </a:r>
            <a:r>
              <a:rPr sz="600" b="1" spc="-3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661786" y="8354314"/>
            <a:ext cx="1131570" cy="312420"/>
          </a:xfrm>
          <a:prstGeom prst="rect">
            <a:avLst/>
          </a:prstGeom>
          <a:solidFill>
            <a:srgbClr val="A52134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6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STACKS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347893" y="9026829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421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141464" y="8079854"/>
            <a:ext cx="23749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420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979020" y="8078940"/>
            <a:ext cx="116839" cy="12128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0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418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857532" y="8078940"/>
            <a:ext cx="107314" cy="12128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417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185" name="object 185"/>
          <p:cNvGraphicFramePr>
            <a:graphicFrameLocks noGrp="1"/>
          </p:cNvGraphicFramePr>
          <p:nvPr/>
        </p:nvGraphicFramePr>
        <p:xfrm>
          <a:off x="6132337" y="8071701"/>
          <a:ext cx="227328" cy="31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043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415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AA00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416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6" name="object 186"/>
          <p:cNvGraphicFramePr>
            <a:graphicFrameLocks noGrp="1"/>
          </p:cNvGraphicFramePr>
          <p:nvPr/>
        </p:nvGraphicFramePr>
        <p:xfrm>
          <a:off x="5406274" y="8071701"/>
          <a:ext cx="242570" cy="30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043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413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AA00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414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7" name="object 187"/>
          <p:cNvSpPr/>
          <p:nvPr/>
        </p:nvSpPr>
        <p:spPr>
          <a:xfrm>
            <a:off x="4949520" y="8402777"/>
            <a:ext cx="203187" cy="2031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939526" y="8936253"/>
            <a:ext cx="221640" cy="2203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78154" y="8974493"/>
            <a:ext cx="144386" cy="1438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74083" y="8081178"/>
            <a:ext cx="131927" cy="131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3757249" y="8078940"/>
            <a:ext cx="177165" cy="12128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412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563581" y="8078940"/>
            <a:ext cx="179705" cy="12128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411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6889677" y="8828519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422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6081227" y="8711107"/>
            <a:ext cx="169545" cy="29781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425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921619" y="8728888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424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735184" y="8885987"/>
            <a:ext cx="314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37" baseline="-11111" dirty="0">
                <a:solidFill>
                  <a:srgbClr val="231F20"/>
                </a:solidFill>
                <a:latin typeface="Trebuchet MS"/>
                <a:cs typeface="Trebuchet MS"/>
              </a:rPr>
              <a:t>427</a:t>
            </a:r>
            <a:r>
              <a:rPr sz="750" b="1" spc="75" baseline="-1111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702390" y="8701265"/>
            <a:ext cx="286385" cy="33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ts val="515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403</a:t>
            </a:r>
            <a:endParaRPr sz="500">
              <a:latin typeface="Trebuchet MS"/>
              <a:cs typeface="Trebuchet MS"/>
            </a:endParaRPr>
          </a:p>
          <a:p>
            <a:pPr marL="168910">
              <a:lnSpc>
                <a:spcPts val="434"/>
              </a:lnSpc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402</a:t>
            </a:r>
            <a:endParaRPr sz="500">
              <a:latin typeface="Trebuchet MS"/>
              <a:cs typeface="Trebuchet MS"/>
            </a:endParaRPr>
          </a:p>
          <a:p>
            <a:pPr marL="24765">
              <a:lnSpc>
                <a:spcPts val="515"/>
              </a:lnSpc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404</a:t>
            </a:r>
            <a:endParaRPr sz="5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405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995903" y="8842552"/>
            <a:ext cx="48704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401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2957701" y="8908929"/>
            <a:ext cx="134234" cy="133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116265" y="8751141"/>
            <a:ext cx="221640" cy="220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417891" y="8253372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4">
                <a:moveTo>
                  <a:pt x="281863" y="0"/>
                </a:moveTo>
                <a:lnTo>
                  <a:pt x="0" y="54787"/>
                </a:lnTo>
                <a:lnTo>
                  <a:pt x="54787" y="336651"/>
                </a:lnTo>
                <a:lnTo>
                  <a:pt x="336651" y="281863"/>
                </a:lnTo>
                <a:lnTo>
                  <a:pt x="281863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450515" y="8297373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4">
                <a:moveTo>
                  <a:pt x="22821" y="0"/>
                </a:moveTo>
                <a:lnTo>
                  <a:pt x="0" y="4432"/>
                </a:lnTo>
                <a:lnTo>
                  <a:pt x="54787" y="286296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515114" y="8284810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4">
                <a:moveTo>
                  <a:pt x="22821" y="0"/>
                </a:moveTo>
                <a:lnTo>
                  <a:pt x="0" y="4444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79704" y="8272259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4">
                <a:moveTo>
                  <a:pt x="22821" y="0"/>
                </a:moveTo>
                <a:lnTo>
                  <a:pt x="0" y="4444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44302" y="8259695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4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75395" y="8311512"/>
            <a:ext cx="221640" cy="220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514024" y="8349754"/>
            <a:ext cx="144386" cy="143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754539" y="9066108"/>
            <a:ext cx="0" cy="732790"/>
          </a:xfrm>
          <a:custGeom>
            <a:avLst/>
            <a:gdLst/>
            <a:ahLst/>
            <a:cxnLst/>
            <a:rect l="l" t="t" r="r" b="b"/>
            <a:pathLst>
              <a:path h="732790">
                <a:moveTo>
                  <a:pt x="0" y="0"/>
                </a:moveTo>
                <a:lnTo>
                  <a:pt x="0" y="7325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5304335" y="9278855"/>
            <a:ext cx="4762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10" dirty="0">
                <a:solidFill>
                  <a:srgbClr val="231F20"/>
                </a:solidFill>
                <a:latin typeface="Trebuchet MS"/>
                <a:cs typeface="Trebuchet MS"/>
              </a:rPr>
              <a:t>GREEN</a:t>
            </a:r>
            <a:r>
              <a:rPr sz="600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231F20"/>
                </a:solidFill>
                <a:latin typeface="Trebuchet MS"/>
                <a:cs typeface="Trebuchet MS"/>
              </a:rPr>
              <a:t>ROOF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4339983" y="1394114"/>
            <a:ext cx="1050925" cy="356870"/>
          </a:xfrm>
          <a:custGeom>
            <a:avLst/>
            <a:gdLst/>
            <a:ahLst/>
            <a:cxnLst/>
            <a:rect l="l" t="t" r="r" b="b"/>
            <a:pathLst>
              <a:path w="1050925" h="356869">
                <a:moveTo>
                  <a:pt x="1050607" y="0"/>
                </a:moveTo>
                <a:lnTo>
                  <a:pt x="0" y="187667"/>
                </a:lnTo>
                <a:lnTo>
                  <a:pt x="32334" y="356514"/>
                </a:lnTo>
                <a:lnTo>
                  <a:pt x="335546" y="301637"/>
                </a:lnTo>
                <a:lnTo>
                  <a:pt x="1050607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42375" y="1574711"/>
            <a:ext cx="64135" cy="371475"/>
          </a:xfrm>
          <a:custGeom>
            <a:avLst/>
            <a:gdLst/>
            <a:ahLst/>
            <a:cxnLst/>
            <a:rect l="l" t="t" r="r" b="b"/>
            <a:pathLst>
              <a:path w="64135" h="371475">
                <a:moveTo>
                  <a:pt x="63855" y="371157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4998768" y="4060351"/>
            <a:ext cx="344805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5565" marR="5080" indent="-63500">
              <a:lnSpc>
                <a:spcPts val="700"/>
              </a:lnSpc>
              <a:spcBef>
                <a:spcPts val="140"/>
              </a:spcBef>
            </a:pPr>
            <a:r>
              <a:rPr sz="600" b="1" spc="5" dirty="0">
                <a:solidFill>
                  <a:srgbClr val="231F20"/>
                </a:solidFill>
                <a:latin typeface="Trebuchet MS"/>
                <a:cs typeface="Trebuchet MS"/>
              </a:rPr>
              <a:t>VI</a:t>
            </a:r>
            <a:r>
              <a:rPr sz="600" b="1" spc="30" dirty="0">
                <a:solidFill>
                  <a:srgbClr val="231F20"/>
                </a:solidFill>
                <a:latin typeface="Trebuchet MS"/>
                <a:cs typeface="Trebuchet MS"/>
              </a:rPr>
              <a:t>EW</a:t>
            </a:r>
            <a:r>
              <a:rPr sz="600" b="1" spc="1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600" b="1" spc="2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600" b="1" spc="-10" dirty="0">
                <a:solidFill>
                  <a:srgbClr val="231F20"/>
                </a:solidFill>
                <a:latin typeface="Trebuchet MS"/>
                <a:cs typeface="Trebuchet MS"/>
              </a:rPr>
              <a:t>G  </a:t>
            </a:r>
            <a:r>
              <a:rPr sz="600" b="1" spc="5" dirty="0">
                <a:solidFill>
                  <a:srgbClr val="231F20"/>
                </a:solidFill>
                <a:latin typeface="Trebuchet MS"/>
                <a:cs typeface="Trebuchet MS"/>
              </a:rPr>
              <a:t>AREA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5169313" y="3828761"/>
            <a:ext cx="41275" cy="232410"/>
          </a:xfrm>
          <a:custGeom>
            <a:avLst/>
            <a:gdLst/>
            <a:ahLst/>
            <a:cxnLst/>
            <a:rect l="l" t="t" r="r" b="b"/>
            <a:pathLst>
              <a:path w="41275" h="232410">
                <a:moveTo>
                  <a:pt x="0" y="0"/>
                </a:moveTo>
                <a:lnTo>
                  <a:pt x="40932" y="232168"/>
                </a:lnTo>
              </a:path>
            </a:pathLst>
          </a:custGeom>
          <a:ln w="254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28594" y="5934457"/>
            <a:ext cx="494030" cy="278130"/>
          </a:xfrm>
          <a:custGeom>
            <a:avLst/>
            <a:gdLst/>
            <a:ahLst/>
            <a:cxnLst/>
            <a:rect l="l" t="t" r="r" b="b"/>
            <a:pathLst>
              <a:path w="494030" h="278129">
                <a:moveTo>
                  <a:pt x="494017" y="0"/>
                </a:moveTo>
                <a:lnTo>
                  <a:pt x="0" y="37718"/>
                </a:lnTo>
                <a:lnTo>
                  <a:pt x="17183" y="277787"/>
                </a:lnTo>
                <a:lnTo>
                  <a:pt x="494017" y="277787"/>
                </a:lnTo>
                <a:lnTo>
                  <a:pt x="494017" y="0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66306" y="6446521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241185" y="0"/>
                </a:moveTo>
                <a:lnTo>
                  <a:pt x="0" y="1904"/>
                </a:lnTo>
                <a:lnTo>
                  <a:pt x="18288" y="241973"/>
                </a:lnTo>
                <a:lnTo>
                  <a:pt x="241185" y="241973"/>
                </a:lnTo>
                <a:lnTo>
                  <a:pt x="241185" y="0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89189" y="6888150"/>
            <a:ext cx="194310" cy="201930"/>
          </a:xfrm>
          <a:custGeom>
            <a:avLst/>
            <a:gdLst/>
            <a:ahLst/>
            <a:cxnLst/>
            <a:rect l="l" t="t" r="r" b="b"/>
            <a:pathLst>
              <a:path w="194309" h="201929">
                <a:moveTo>
                  <a:pt x="0" y="201726"/>
                </a:moveTo>
                <a:lnTo>
                  <a:pt x="194056" y="201726"/>
                </a:lnTo>
                <a:lnTo>
                  <a:pt x="194056" y="0"/>
                </a:lnTo>
                <a:lnTo>
                  <a:pt x="0" y="0"/>
                </a:lnTo>
                <a:lnTo>
                  <a:pt x="0" y="201726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89189" y="6888150"/>
            <a:ext cx="194310" cy="201930"/>
          </a:xfrm>
          <a:custGeom>
            <a:avLst/>
            <a:gdLst/>
            <a:ahLst/>
            <a:cxnLst/>
            <a:rect l="l" t="t" r="r" b="b"/>
            <a:pathLst>
              <a:path w="194309" h="201929">
                <a:moveTo>
                  <a:pt x="0" y="201726"/>
                </a:moveTo>
                <a:lnTo>
                  <a:pt x="194056" y="201726"/>
                </a:lnTo>
                <a:lnTo>
                  <a:pt x="194056" y="0"/>
                </a:lnTo>
                <a:lnTo>
                  <a:pt x="0" y="0"/>
                </a:lnTo>
                <a:lnTo>
                  <a:pt x="0" y="20172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35907" y="5934457"/>
            <a:ext cx="487045" cy="278130"/>
          </a:xfrm>
          <a:custGeom>
            <a:avLst/>
            <a:gdLst/>
            <a:ahLst/>
            <a:cxnLst/>
            <a:rect l="l" t="t" r="r" b="b"/>
            <a:pathLst>
              <a:path w="487045" h="278129">
                <a:moveTo>
                  <a:pt x="0" y="277787"/>
                </a:moveTo>
                <a:lnTo>
                  <a:pt x="486702" y="277787"/>
                </a:lnTo>
                <a:lnTo>
                  <a:pt x="48670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2434" y="5950649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261594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66307" y="6446520"/>
            <a:ext cx="241300" cy="242570"/>
          </a:xfrm>
          <a:custGeom>
            <a:avLst/>
            <a:gdLst/>
            <a:ahLst/>
            <a:cxnLst/>
            <a:rect l="l" t="t" r="r" b="b"/>
            <a:pathLst>
              <a:path w="241300" h="242570">
                <a:moveTo>
                  <a:pt x="0" y="0"/>
                </a:moveTo>
                <a:lnTo>
                  <a:pt x="241185" y="0"/>
                </a:lnTo>
                <a:lnTo>
                  <a:pt x="241185" y="241973"/>
                </a:lnTo>
                <a:lnTo>
                  <a:pt x="16916" y="2419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289915" y="6030365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318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540105" y="6030365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319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325920" y="6515504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317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932103" y="6050876"/>
            <a:ext cx="181610" cy="194310"/>
          </a:xfrm>
          <a:prstGeom prst="rect">
            <a:avLst/>
          </a:prstGeom>
          <a:solidFill>
            <a:srgbClr val="E9AA00"/>
          </a:solidFill>
          <a:ln w="12700">
            <a:solidFill>
              <a:srgbClr val="FFFFFF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2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323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1189189" y="6942161"/>
            <a:ext cx="19431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311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559052" y="6257493"/>
            <a:ext cx="194310" cy="201930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5397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42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327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432752" y="7561685"/>
            <a:ext cx="5107940" cy="2275205"/>
          </a:xfrm>
          <a:custGeom>
            <a:avLst/>
            <a:gdLst/>
            <a:ahLst/>
            <a:cxnLst/>
            <a:rect l="l" t="t" r="r" b="b"/>
            <a:pathLst>
              <a:path w="5107940" h="2275204">
                <a:moveTo>
                  <a:pt x="5076812" y="1750263"/>
                </a:moveTo>
                <a:lnTo>
                  <a:pt x="5076812" y="1573314"/>
                </a:lnTo>
                <a:lnTo>
                  <a:pt x="5107470" y="1560893"/>
                </a:lnTo>
                <a:lnTo>
                  <a:pt x="5105107" y="508507"/>
                </a:lnTo>
                <a:lnTo>
                  <a:pt x="4650968" y="505409"/>
                </a:lnTo>
                <a:lnTo>
                  <a:pt x="4551172" y="0"/>
                </a:lnTo>
                <a:lnTo>
                  <a:pt x="2674442" y="322503"/>
                </a:lnTo>
                <a:lnTo>
                  <a:pt x="2624543" y="510387"/>
                </a:lnTo>
                <a:lnTo>
                  <a:pt x="2321788" y="510387"/>
                </a:lnTo>
                <a:lnTo>
                  <a:pt x="2168753" y="343750"/>
                </a:lnTo>
                <a:lnTo>
                  <a:pt x="0" y="474357"/>
                </a:lnTo>
                <a:lnTo>
                  <a:pt x="78486" y="1529079"/>
                </a:lnTo>
                <a:lnTo>
                  <a:pt x="104694" y="1529775"/>
                </a:lnTo>
                <a:lnTo>
                  <a:pt x="134494" y="1530867"/>
                </a:lnTo>
                <a:lnTo>
                  <a:pt x="204119" y="1534556"/>
                </a:lnTo>
                <a:lnTo>
                  <a:pt x="243573" y="1537312"/>
                </a:lnTo>
                <a:lnTo>
                  <a:pt x="285873" y="1540781"/>
                </a:lnTo>
                <a:lnTo>
                  <a:pt x="330832" y="1545043"/>
                </a:lnTo>
                <a:lnTo>
                  <a:pt x="378265" y="1550176"/>
                </a:lnTo>
                <a:lnTo>
                  <a:pt x="427985" y="1556260"/>
                </a:lnTo>
                <a:lnTo>
                  <a:pt x="479806" y="1563374"/>
                </a:lnTo>
                <a:lnTo>
                  <a:pt x="533541" y="1571598"/>
                </a:lnTo>
                <a:lnTo>
                  <a:pt x="589006" y="1581010"/>
                </a:lnTo>
                <a:lnTo>
                  <a:pt x="646013" y="1591690"/>
                </a:lnTo>
                <a:lnTo>
                  <a:pt x="704377" y="1603717"/>
                </a:lnTo>
                <a:lnTo>
                  <a:pt x="763910" y="1617171"/>
                </a:lnTo>
                <a:lnTo>
                  <a:pt x="824428" y="1632130"/>
                </a:lnTo>
                <a:lnTo>
                  <a:pt x="885744" y="1648674"/>
                </a:lnTo>
                <a:lnTo>
                  <a:pt x="947671" y="1666882"/>
                </a:lnTo>
                <a:lnTo>
                  <a:pt x="1010024" y="1686833"/>
                </a:lnTo>
                <a:lnTo>
                  <a:pt x="1072616" y="1708607"/>
                </a:lnTo>
                <a:lnTo>
                  <a:pt x="1425621" y="1863880"/>
                </a:lnTo>
                <a:lnTo>
                  <a:pt x="1731906" y="2051123"/>
                </a:lnTo>
                <a:lnTo>
                  <a:pt x="1947745" y="2208680"/>
                </a:lnTo>
                <a:lnTo>
                  <a:pt x="2029409" y="2274900"/>
                </a:lnTo>
                <a:lnTo>
                  <a:pt x="5076812" y="1750263"/>
                </a:lnTo>
                <a:close/>
              </a:path>
            </a:pathLst>
          </a:custGeom>
          <a:ln w="7238">
            <a:solidFill>
              <a:srgbClr val="6666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445764" y="2718486"/>
            <a:ext cx="5096510" cy="2277745"/>
          </a:xfrm>
          <a:custGeom>
            <a:avLst/>
            <a:gdLst/>
            <a:ahLst/>
            <a:cxnLst/>
            <a:rect l="l" t="t" r="r" b="b"/>
            <a:pathLst>
              <a:path w="5096509" h="2277745">
                <a:moveTo>
                  <a:pt x="5095900" y="1926234"/>
                </a:moveTo>
                <a:lnTo>
                  <a:pt x="5088928" y="562317"/>
                </a:lnTo>
                <a:lnTo>
                  <a:pt x="4661230" y="562317"/>
                </a:lnTo>
                <a:lnTo>
                  <a:pt x="4562068" y="0"/>
                </a:lnTo>
                <a:lnTo>
                  <a:pt x="2638399" y="344779"/>
                </a:lnTo>
                <a:lnTo>
                  <a:pt x="2630233" y="566419"/>
                </a:lnTo>
                <a:lnTo>
                  <a:pt x="2344343" y="566419"/>
                </a:lnTo>
                <a:lnTo>
                  <a:pt x="2311666" y="365302"/>
                </a:lnTo>
                <a:lnTo>
                  <a:pt x="1124038" y="455599"/>
                </a:lnTo>
                <a:lnTo>
                  <a:pt x="0" y="1083576"/>
                </a:lnTo>
                <a:lnTo>
                  <a:pt x="46380" y="1721967"/>
                </a:lnTo>
                <a:lnTo>
                  <a:pt x="75743" y="1722476"/>
                </a:lnTo>
                <a:lnTo>
                  <a:pt x="109728" y="1722963"/>
                </a:lnTo>
                <a:lnTo>
                  <a:pt x="147991" y="1723724"/>
                </a:lnTo>
                <a:lnTo>
                  <a:pt x="190195" y="1725056"/>
                </a:lnTo>
                <a:lnTo>
                  <a:pt x="235997" y="1727256"/>
                </a:lnTo>
                <a:lnTo>
                  <a:pt x="285057" y="1730621"/>
                </a:lnTo>
                <a:lnTo>
                  <a:pt x="337036" y="1735446"/>
                </a:lnTo>
                <a:lnTo>
                  <a:pt x="391591" y="1742030"/>
                </a:lnTo>
                <a:lnTo>
                  <a:pt x="448384" y="1750669"/>
                </a:lnTo>
                <a:lnTo>
                  <a:pt x="507072" y="1761659"/>
                </a:lnTo>
                <a:lnTo>
                  <a:pt x="567317" y="1775297"/>
                </a:lnTo>
                <a:lnTo>
                  <a:pt x="628776" y="1791881"/>
                </a:lnTo>
                <a:lnTo>
                  <a:pt x="670902" y="1633435"/>
                </a:lnTo>
                <a:lnTo>
                  <a:pt x="3065005" y="2091321"/>
                </a:lnTo>
                <a:lnTo>
                  <a:pt x="3168967" y="2277211"/>
                </a:lnTo>
                <a:lnTo>
                  <a:pt x="5095900" y="1926234"/>
                </a:lnTo>
                <a:close/>
              </a:path>
            </a:pathLst>
          </a:custGeom>
          <a:ln w="7073">
            <a:solidFill>
              <a:srgbClr val="6666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71748" y="6893718"/>
            <a:ext cx="221640" cy="2203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10374" y="6931964"/>
            <a:ext cx="144386" cy="1438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32368" y="5466500"/>
            <a:ext cx="5084445" cy="2258695"/>
          </a:xfrm>
          <a:custGeom>
            <a:avLst/>
            <a:gdLst/>
            <a:ahLst/>
            <a:cxnLst/>
            <a:rect l="l" t="t" r="r" b="b"/>
            <a:pathLst>
              <a:path w="5084445" h="2258695">
                <a:moveTo>
                  <a:pt x="5053914" y="1861299"/>
                </a:moveTo>
                <a:lnTo>
                  <a:pt x="5053914" y="1673123"/>
                </a:lnTo>
                <a:lnTo>
                  <a:pt x="5084432" y="1659915"/>
                </a:lnTo>
                <a:lnTo>
                  <a:pt x="5082082" y="540766"/>
                </a:lnTo>
                <a:lnTo>
                  <a:pt x="4630000" y="537464"/>
                </a:lnTo>
                <a:lnTo>
                  <a:pt x="4530636" y="0"/>
                </a:lnTo>
                <a:lnTo>
                  <a:pt x="2677655" y="336092"/>
                </a:lnTo>
                <a:lnTo>
                  <a:pt x="2642057" y="545719"/>
                </a:lnTo>
                <a:lnTo>
                  <a:pt x="2337409" y="544068"/>
                </a:lnTo>
                <a:lnTo>
                  <a:pt x="2232215" y="359194"/>
                </a:lnTo>
                <a:lnTo>
                  <a:pt x="0" y="504456"/>
                </a:lnTo>
                <a:lnTo>
                  <a:pt x="78130" y="1626082"/>
                </a:lnTo>
                <a:lnTo>
                  <a:pt x="445433" y="1664912"/>
                </a:lnTo>
                <a:lnTo>
                  <a:pt x="793056" y="1740703"/>
                </a:lnTo>
                <a:lnTo>
                  <a:pt x="1052132" y="1814641"/>
                </a:lnTo>
                <a:lnTo>
                  <a:pt x="1153795" y="1847913"/>
                </a:lnTo>
                <a:lnTo>
                  <a:pt x="1153795" y="1635963"/>
                </a:lnTo>
                <a:lnTo>
                  <a:pt x="2862033" y="2027555"/>
                </a:lnTo>
                <a:lnTo>
                  <a:pt x="2906102" y="2258110"/>
                </a:lnTo>
                <a:lnTo>
                  <a:pt x="5053914" y="1861299"/>
                </a:lnTo>
                <a:close/>
              </a:path>
            </a:pathLst>
          </a:custGeom>
          <a:ln w="7073">
            <a:solidFill>
              <a:srgbClr val="6666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9085" y="153888"/>
            <a:ext cx="5096510" cy="2277745"/>
          </a:xfrm>
          <a:custGeom>
            <a:avLst/>
            <a:gdLst/>
            <a:ahLst/>
            <a:cxnLst/>
            <a:rect l="l" t="t" r="r" b="b"/>
            <a:pathLst>
              <a:path w="5096510" h="2277745">
                <a:moveTo>
                  <a:pt x="5095900" y="1926234"/>
                </a:moveTo>
                <a:lnTo>
                  <a:pt x="5088928" y="562317"/>
                </a:lnTo>
                <a:lnTo>
                  <a:pt x="4661230" y="562317"/>
                </a:lnTo>
                <a:lnTo>
                  <a:pt x="4562068" y="0"/>
                </a:lnTo>
                <a:lnTo>
                  <a:pt x="2638399" y="344779"/>
                </a:lnTo>
                <a:lnTo>
                  <a:pt x="2630233" y="566420"/>
                </a:lnTo>
                <a:lnTo>
                  <a:pt x="2344343" y="566420"/>
                </a:lnTo>
                <a:lnTo>
                  <a:pt x="2311666" y="365302"/>
                </a:lnTo>
                <a:lnTo>
                  <a:pt x="1124038" y="455599"/>
                </a:lnTo>
                <a:lnTo>
                  <a:pt x="0" y="1083576"/>
                </a:lnTo>
                <a:lnTo>
                  <a:pt x="46380" y="1721967"/>
                </a:lnTo>
                <a:lnTo>
                  <a:pt x="75743" y="1722476"/>
                </a:lnTo>
                <a:lnTo>
                  <a:pt x="109728" y="1722963"/>
                </a:lnTo>
                <a:lnTo>
                  <a:pt x="147991" y="1723724"/>
                </a:lnTo>
                <a:lnTo>
                  <a:pt x="190195" y="1725056"/>
                </a:lnTo>
                <a:lnTo>
                  <a:pt x="235997" y="1727256"/>
                </a:lnTo>
                <a:lnTo>
                  <a:pt x="285057" y="1730621"/>
                </a:lnTo>
                <a:lnTo>
                  <a:pt x="337036" y="1735446"/>
                </a:lnTo>
                <a:lnTo>
                  <a:pt x="391591" y="1742030"/>
                </a:lnTo>
                <a:lnTo>
                  <a:pt x="448384" y="1750669"/>
                </a:lnTo>
                <a:lnTo>
                  <a:pt x="507072" y="1761659"/>
                </a:lnTo>
                <a:lnTo>
                  <a:pt x="567317" y="1775297"/>
                </a:lnTo>
                <a:lnTo>
                  <a:pt x="628776" y="1791881"/>
                </a:lnTo>
                <a:lnTo>
                  <a:pt x="670902" y="1633435"/>
                </a:lnTo>
                <a:lnTo>
                  <a:pt x="3065005" y="2091321"/>
                </a:lnTo>
                <a:lnTo>
                  <a:pt x="3168967" y="2277211"/>
                </a:lnTo>
                <a:lnTo>
                  <a:pt x="5095900" y="1926234"/>
                </a:lnTo>
                <a:close/>
              </a:path>
            </a:pathLst>
          </a:custGeom>
          <a:ln w="7073">
            <a:solidFill>
              <a:srgbClr val="6666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33476" y="781375"/>
            <a:ext cx="436245" cy="297815"/>
          </a:xfrm>
          <a:custGeom>
            <a:avLst/>
            <a:gdLst/>
            <a:ahLst/>
            <a:cxnLst/>
            <a:rect l="l" t="t" r="r" b="b"/>
            <a:pathLst>
              <a:path w="436244" h="297815">
                <a:moveTo>
                  <a:pt x="391883" y="0"/>
                </a:moveTo>
                <a:lnTo>
                  <a:pt x="0" y="217220"/>
                </a:lnTo>
                <a:lnTo>
                  <a:pt x="44335" y="297192"/>
                </a:lnTo>
                <a:lnTo>
                  <a:pt x="436206" y="79971"/>
                </a:lnTo>
                <a:lnTo>
                  <a:pt x="391883" y="0"/>
                </a:lnTo>
                <a:close/>
              </a:path>
            </a:pathLst>
          </a:custGeom>
          <a:solidFill>
            <a:srgbClr val="C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128277" y="1891575"/>
            <a:ext cx="543560" cy="183515"/>
          </a:xfrm>
          <a:custGeom>
            <a:avLst/>
            <a:gdLst/>
            <a:ahLst/>
            <a:cxnLst/>
            <a:rect l="l" t="t" r="r" b="b"/>
            <a:pathLst>
              <a:path w="543560" h="183514">
                <a:moveTo>
                  <a:pt x="15875" y="0"/>
                </a:moveTo>
                <a:lnTo>
                  <a:pt x="0" y="90055"/>
                </a:lnTo>
                <a:lnTo>
                  <a:pt x="527215" y="183019"/>
                </a:lnTo>
                <a:lnTo>
                  <a:pt x="543090" y="92964"/>
                </a:lnTo>
                <a:lnTo>
                  <a:pt x="15875" y="0"/>
                </a:lnTo>
                <a:close/>
              </a:path>
            </a:pathLst>
          </a:custGeom>
          <a:solidFill>
            <a:srgbClr val="C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016505" y="681739"/>
            <a:ext cx="311785" cy="91440"/>
          </a:xfrm>
          <a:custGeom>
            <a:avLst/>
            <a:gdLst/>
            <a:ahLst/>
            <a:cxnLst/>
            <a:rect l="l" t="t" r="r" b="b"/>
            <a:pathLst>
              <a:path w="311785" h="91440">
                <a:moveTo>
                  <a:pt x="0" y="91439"/>
                </a:moveTo>
                <a:lnTo>
                  <a:pt x="311226" y="91439"/>
                </a:lnTo>
                <a:lnTo>
                  <a:pt x="311226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CDD4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123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Narrow</vt:lpstr>
      <vt:lpstr>Calibri</vt:lpstr>
      <vt:lpstr>Tahoma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Nicole DeSarno</cp:lastModifiedBy>
  <cp:revision>2</cp:revision>
  <dcterms:created xsi:type="dcterms:W3CDTF">2019-08-28T20:45:08Z</dcterms:created>
  <dcterms:modified xsi:type="dcterms:W3CDTF">2019-08-29T13:41:45Z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2019-07-19T00:00:00Z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2019-08-28T00:00:00Z</vt:filetime>
  </property>
</Properties>
</file>