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054" y="-6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904758" y="300646"/>
            <a:ext cx="2110105" cy="1361440"/>
          </a:xfrm>
          <a:custGeom>
            <a:avLst/>
            <a:gdLst/>
            <a:ahLst/>
            <a:cxnLst/>
            <a:rect l="l" t="t" r="r" b="b"/>
            <a:pathLst>
              <a:path w="2110104" h="1361439">
                <a:moveTo>
                  <a:pt x="1932406" y="0"/>
                </a:moveTo>
                <a:lnTo>
                  <a:pt x="10045" y="343280"/>
                </a:lnTo>
                <a:lnTo>
                  <a:pt x="0" y="539572"/>
                </a:lnTo>
                <a:lnTo>
                  <a:pt x="183832" y="1361185"/>
                </a:lnTo>
                <a:lnTo>
                  <a:pt x="2109901" y="992987"/>
                </a:lnTo>
                <a:lnTo>
                  <a:pt x="1932406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52861" y="555703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096"/>
                </a:lnTo>
                <a:lnTo>
                  <a:pt x="257429" y="1330413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945984" y="537595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039107" y="519500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132229" y="501405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096"/>
                </a:lnTo>
                <a:lnTo>
                  <a:pt x="257429" y="1330413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225350" y="483298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18473" y="465190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411595" y="447095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096"/>
                </a:lnTo>
                <a:lnTo>
                  <a:pt x="257429" y="1330413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04718" y="428988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7842" y="410892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90961" y="392798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096"/>
                </a:lnTo>
                <a:lnTo>
                  <a:pt x="257429" y="1330413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784088" y="374690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877207" y="356595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70330" y="338487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096"/>
                </a:lnTo>
                <a:lnTo>
                  <a:pt x="257429" y="1330413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063453" y="320380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156576" y="302285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249700" y="284191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096"/>
                </a:lnTo>
                <a:lnTo>
                  <a:pt x="257429" y="1330413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342823" y="266083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35943" y="247987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529068" y="229881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622188" y="211773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715311" y="193678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096"/>
                </a:lnTo>
                <a:lnTo>
                  <a:pt x="257429" y="1330413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767987" y="1031694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861107" y="1013599"/>
            <a:ext cx="288925" cy="1330960"/>
          </a:xfrm>
          <a:custGeom>
            <a:avLst/>
            <a:gdLst/>
            <a:ahLst/>
            <a:cxnLst/>
            <a:rect l="l" t="t" r="r" b="b"/>
            <a:pathLst>
              <a:path w="288925" h="1330960">
                <a:moveTo>
                  <a:pt x="31432" y="0"/>
                </a:moveTo>
                <a:lnTo>
                  <a:pt x="0" y="6108"/>
                </a:lnTo>
                <a:lnTo>
                  <a:pt x="257429" y="1330426"/>
                </a:lnTo>
                <a:lnTo>
                  <a:pt x="288861" y="1324317"/>
                </a:lnTo>
                <a:lnTo>
                  <a:pt x="3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66456" y="840214"/>
            <a:ext cx="1198880" cy="1078230"/>
          </a:xfrm>
          <a:custGeom>
            <a:avLst/>
            <a:gdLst/>
            <a:ahLst/>
            <a:cxnLst/>
            <a:rect l="l" t="t" r="r" b="b"/>
            <a:pathLst>
              <a:path w="1198880" h="1078230">
                <a:moveTo>
                  <a:pt x="782561" y="0"/>
                </a:moveTo>
                <a:lnTo>
                  <a:pt x="0" y="431076"/>
                </a:lnTo>
                <a:lnTo>
                  <a:pt x="481139" y="1077874"/>
                </a:lnTo>
                <a:lnTo>
                  <a:pt x="1198651" y="570407"/>
                </a:lnTo>
                <a:lnTo>
                  <a:pt x="1006043" y="431076"/>
                </a:lnTo>
                <a:lnTo>
                  <a:pt x="782561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71477" y="1271296"/>
            <a:ext cx="469900" cy="405765"/>
          </a:xfrm>
          <a:custGeom>
            <a:avLst/>
            <a:gdLst/>
            <a:ahLst/>
            <a:cxnLst/>
            <a:rect l="l" t="t" r="r" b="b"/>
            <a:pathLst>
              <a:path w="469900" h="405764">
                <a:moveTo>
                  <a:pt x="194983" y="0"/>
                </a:moveTo>
                <a:lnTo>
                  <a:pt x="0" y="113144"/>
                </a:lnTo>
                <a:lnTo>
                  <a:pt x="18770" y="405688"/>
                </a:lnTo>
                <a:lnTo>
                  <a:pt x="469544" y="368808"/>
                </a:lnTo>
                <a:lnTo>
                  <a:pt x="194983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808154" y="697026"/>
            <a:ext cx="395605" cy="608965"/>
          </a:xfrm>
          <a:custGeom>
            <a:avLst/>
            <a:gdLst/>
            <a:ahLst/>
            <a:cxnLst/>
            <a:rect l="l" t="t" r="r" b="b"/>
            <a:pathLst>
              <a:path w="395605" h="608965">
                <a:moveTo>
                  <a:pt x="395452" y="0"/>
                </a:moveTo>
                <a:lnTo>
                  <a:pt x="0" y="28016"/>
                </a:lnTo>
                <a:lnTo>
                  <a:pt x="2044" y="608545"/>
                </a:lnTo>
                <a:lnTo>
                  <a:pt x="395452" y="608545"/>
                </a:lnTo>
                <a:lnTo>
                  <a:pt x="395452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947602" y="1305577"/>
            <a:ext cx="2394585" cy="1087120"/>
          </a:xfrm>
          <a:custGeom>
            <a:avLst/>
            <a:gdLst/>
            <a:ahLst/>
            <a:cxnLst/>
            <a:rect l="l" t="t" r="r" b="b"/>
            <a:pathLst>
              <a:path w="2394585" h="1087120">
                <a:moveTo>
                  <a:pt x="1256004" y="0"/>
                </a:moveTo>
                <a:lnTo>
                  <a:pt x="860552" y="0"/>
                </a:lnTo>
                <a:lnTo>
                  <a:pt x="0" y="612508"/>
                </a:lnTo>
                <a:lnTo>
                  <a:pt x="0" y="627341"/>
                </a:lnTo>
                <a:lnTo>
                  <a:pt x="2394102" y="1087056"/>
                </a:lnTo>
                <a:lnTo>
                  <a:pt x="2366124" y="920140"/>
                </a:lnTo>
                <a:lnTo>
                  <a:pt x="1256004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3316564" y="2033503"/>
            <a:ext cx="1024890" cy="543560"/>
          </a:xfrm>
          <a:custGeom>
            <a:avLst/>
            <a:gdLst/>
            <a:ahLst/>
            <a:cxnLst/>
            <a:rect l="l" t="t" r="r" b="b"/>
            <a:pathLst>
              <a:path w="1024889" h="543560">
                <a:moveTo>
                  <a:pt x="954811" y="0"/>
                </a:moveTo>
                <a:lnTo>
                  <a:pt x="0" y="192608"/>
                </a:lnTo>
                <a:lnTo>
                  <a:pt x="28689" y="356527"/>
                </a:lnTo>
                <a:lnTo>
                  <a:pt x="127762" y="543204"/>
                </a:lnTo>
                <a:lnTo>
                  <a:pt x="1024483" y="377012"/>
                </a:lnTo>
                <a:lnTo>
                  <a:pt x="954811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3460738" y="1727385"/>
            <a:ext cx="538480" cy="459740"/>
          </a:xfrm>
          <a:custGeom>
            <a:avLst/>
            <a:gdLst/>
            <a:ahLst/>
            <a:cxnLst/>
            <a:rect l="l" t="t" r="r" b="b"/>
            <a:pathLst>
              <a:path w="538479" h="459739">
                <a:moveTo>
                  <a:pt x="466864" y="0"/>
                </a:moveTo>
                <a:lnTo>
                  <a:pt x="0" y="84391"/>
                </a:lnTo>
                <a:lnTo>
                  <a:pt x="65277" y="459155"/>
                </a:lnTo>
                <a:lnTo>
                  <a:pt x="537857" y="361022"/>
                </a:lnTo>
                <a:lnTo>
                  <a:pt x="466864" y="0"/>
                </a:lnTo>
                <a:close/>
              </a:path>
            </a:pathLst>
          </a:custGeom>
          <a:solidFill>
            <a:srgbClr val="D1E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3115765" y="1811776"/>
            <a:ext cx="410209" cy="414020"/>
          </a:xfrm>
          <a:custGeom>
            <a:avLst/>
            <a:gdLst/>
            <a:ahLst/>
            <a:cxnLst/>
            <a:rect l="l" t="t" r="r" b="b"/>
            <a:pathLst>
              <a:path w="410210" h="414019">
                <a:moveTo>
                  <a:pt x="342963" y="0"/>
                </a:moveTo>
                <a:lnTo>
                  <a:pt x="218376" y="20929"/>
                </a:lnTo>
                <a:lnTo>
                  <a:pt x="237680" y="123380"/>
                </a:lnTo>
                <a:lnTo>
                  <a:pt x="0" y="166408"/>
                </a:lnTo>
                <a:lnTo>
                  <a:pt x="24498" y="270878"/>
                </a:lnTo>
                <a:lnTo>
                  <a:pt x="200799" y="413943"/>
                </a:lnTo>
                <a:lnTo>
                  <a:pt x="409790" y="373354"/>
                </a:lnTo>
                <a:lnTo>
                  <a:pt x="342963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700579" y="1361629"/>
            <a:ext cx="339725" cy="379095"/>
          </a:xfrm>
          <a:custGeom>
            <a:avLst/>
            <a:gdLst/>
            <a:ahLst/>
            <a:cxnLst/>
            <a:rect l="l" t="t" r="r" b="b"/>
            <a:pathLst>
              <a:path w="339725" h="379094">
                <a:moveTo>
                  <a:pt x="153084" y="0"/>
                </a:moveTo>
                <a:lnTo>
                  <a:pt x="110044" y="1615"/>
                </a:lnTo>
                <a:lnTo>
                  <a:pt x="69776" y="16632"/>
                </a:lnTo>
                <a:lnTo>
                  <a:pt x="36639" y="43995"/>
                </a:lnTo>
                <a:lnTo>
                  <a:pt x="13721" y="80462"/>
                </a:lnTo>
                <a:lnTo>
                  <a:pt x="1387" y="123623"/>
                </a:lnTo>
                <a:lnTo>
                  <a:pt x="0" y="171074"/>
                </a:lnTo>
                <a:lnTo>
                  <a:pt x="9924" y="220405"/>
                </a:lnTo>
                <a:lnTo>
                  <a:pt x="31524" y="269210"/>
                </a:lnTo>
                <a:lnTo>
                  <a:pt x="62991" y="312320"/>
                </a:lnTo>
                <a:lnTo>
                  <a:pt x="100752" y="345581"/>
                </a:lnTo>
                <a:lnTo>
                  <a:pt x="142539" y="368105"/>
                </a:lnTo>
                <a:lnTo>
                  <a:pt x="186086" y="379004"/>
                </a:lnTo>
                <a:lnTo>
                  <a:pt x="229127" y="377390"/>
                </a:lnTo>
                <a:lnTo>
                  <a:pt x="269395" y="362377"/>
                </a:lnTo>
                <a:lnTo>
                  <a:pt x="302532" y="335013"/>
                </a:lnTo>
                <a:lnTo>
                  <a:pt x="325450" y="298545"/>
                </a:lnTo>
                <a:lnTo>
                  <a:pt x="337784" y="255380"/>
                </a:lnTo>
                <a:lnTo>
                  <a:pt x="339171" y="207926"/>
                </a:lnTo>
                <a:lnTo>
                  <a:pt x="329247" y="158593"/>
                </a:lnTo>
                <a:lnTo>
                  <a:pt x="307647" y="109787"/>
                </a:lnTo>
                <a:lnTo>
                  <a:pt x="276180" y="66681"/>
                </a:lnTo>
                <a:lnTo>
                  <a:pt x="238419" y="33422"/>
                </a:lnTo>
                <a:lnTo>
                  <a:pt x="196632" y="10898"/>
                </a:lnTo>
                <a:lnTo>
                  <a:pt x="153084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097325" y="1832711"/>
            <a:ext cx="256540" cy="146050"/>
          </a:xfrm>
          <a:custGeom>
            <a:avLst/>
            <a:gdLst/>
            <a:ahLst/>
            <a:cxnLst/>
            <a:rect l="l" t="t" r="r" b="b"/>
            <a:pathLst>
              <a:path w="256539" h="146050">
                <a:moveTo>
                  <a:pt x="237680" y="0"/>
                </a:moveTo>
                <a:lnTo>
                  <a:pt x="0" y="43027"/>
                </a:lnTo>
                <a:lnTo>
                  <a:pt x="18440" y="145478"/>
                </a:lnTo>
                <a:lnTo>
                  <a:pt x="256120" y="102450"/>
                </a:lnTo>
                <a:lnTo>
                  <a:pt x="237680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4203769" y="1539708"/>
            <a:ext cx="911860" cy="866775"/>
          </a:xfrm>
          <a:custGeom>
            <a:avLst/>
            <a:gdLst/>
            <a:ahLst/>
            <a:cxnLst/>
            <a:rect l="l" t="t" r="r" b="b"/>
            <a:pathLst>
              <a:path w="911860" h="866775">
                <a:moveTo>
                  <a:pt x="776554" y="0"/>
                </a:moveTo>
                <a:lnTo>
                  <a:pt x="0" y="138772"/>
                </a:lnTo>
                <a:lnTo>
                  <a:pt x="137274" y="866711"/>
                </a:lnTo>
                <a:lnTo>
                  <a:pt x="911593" y="730402"/>
                </a:lnTo>
                <a:lnTo>
                  <a:pt x="776554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307797" y="2035879"/>
            <a:ext cx="969010" cy="191770"/>
          </a:xfrm>
          <a:custGeom>
            <a:avLst/>
            <a:gdLst/>
            <a:ahLst/>
            <a:cxnLst/>
            <a:rect l="l" t="t" r="r" b="b"/>
            <a:pathLst>
              <a:path w="969010" h="191769">
                <a:moveTo>
                  <a:pt x="968743" y="0"/>
                </a:moveTo>
                <a:lnTo>
                  <a:pt x="0" y="191477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4203769" y="1661841"/>
            <a:ext cx="137795" cy="752475"/>
          </a:xfrm>
          <a:custGeom>
            <a:avLst/>
            <a:gdLst/>
            <a:ahLst/>
            <a:cxnLst/>
            <a:rect l="l" t="t" r="r" b="b"/>
            <a:pathLst>
              <a:path w="137795" h="752475">
                <a:moveTo>
                  <a:pt x="137274" y="752284"/>
                </a:moveTo>
                <a:lnTo>
                  <a:pt x="0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3460765" y="1810946"/>
            <a:ext cx="64135" cy="375920"/>
          </a:xfrm>
          <a:custGeom>
            <a:avLst/>
            <a:gdLst/>
            <a:ahLst/>
            <a:cxnLst/>
            <a:rect l="l" t="t" r="r" b="b"/>
            <a:pathLst>
              <a:path w="64135" h="375919">
                <a:moveTo>
                  <a:pt x="63855" y="375907"/>
                </a:moveTo>
                <a:lnTo>
                  <a:pt x="0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3106478" y="1826945"/>
            <a:ext cx="244475" cy="149225"/>
          </a:xfrm>
          <a:custGeom>
            <a:avLst/>
            <a:gdLst/>
            <a:ahLst/>
            <a:cxnLst/>
            <a:rect l="l" t="t" r="r" b="b"/>
            <a:pathLst>
              <a:path w="244475" h="149225">
                <a:moveTo>
                  <a:pt x="0" y="148856"/>
                </a:moveTo>
                <a:lnTo>
                  <a:pt x="244144" y="106819"/>
                </a:lnTo>
                <a:lnTo>
                  <a:pt x="224764" y="0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468378" y="1281296"/>
            <a:ext cx="1772285" cy="633730"/>
          </a:xfrm>
          <a:custGeom>
            <a:avLst/>
            <a:gdLst/>
            <a:ahLst/>
            <a:cxnLst/>
            <a:rect l="l" t="t" r="r" b="b"/>
            <a:pathLst>
              <a:path w="1772285" h="633730">
                <a:moveTo>
                  <a:pt x="0" y="0"/>
                </a:moveTo>
                <a:lnTo>
                  <a:pt x="480618" y="633488"/>
                </a:lnTo>
                <a:lnTo>
                  <a:pt x="1340243" y="25565"/>
                </a:lnTo>
                <a:lnTo>
                  <a:pt x="1771967" y="25565"/>
                </a:lnTo>
              </a:path>
            </a:pathLst>
          </a:custGeom>
          <a:ln w="141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741029" y="1883342"/>
            <a:ext cx="157619" cy="1536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2347187" y="735008"/>
            <a:ext cx="132314" cy="1332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889290" y="1164474"/>
            <a:ext cx="221640" cy="2203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4961671" y="1930559"/>
            <a:ext cx="221640" cy="2203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5000304" y="1968800"/>
            <a:ext cx="144386" cy="1438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 131"/>
          <p:cNvSpPr txBox="1"/>
          <p:nvPr/>
        </p:nvSpPr>
        <p:spPr>
          <a:xfrm>
            <a:off x="6481116" y="8934930"/>
            <a:ext cx="101536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" dirty="0">
                <a:solidFill>
                  <a:srgbClr val="231F20"/>
                </a:solidFill>
                <a:latin typeface="Tahoma"/>
                <a:cs typeface="Tahoma"/>
              </a:rPr>
              <a:t>FOURTH</a:t>
            </a:r>
            <a:r>
              <a:rPr sz="1100" spc="-1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31F20"/>
                </a:solidFill>
                <a:latin typeface="Tahoma"/>
                <a:cs typeface="Tahoma"/>
              </a:rPr>
              <a:t>FLOOR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5193753" y="9254912"/>
            <a:ext cx="2289175" cy="0"/>
          </a:xfrm>
          <a:custGeom>
            <a:avLst/>
            <a:gdLst/>
            <a:ahLst/>
            <a:cxnLst/>
            <a:rect l="l" t="t" r="r" b="b"/>
            <a:pathLst>
              <a:path w="2289175">
                <a:moveTo>
                  <a:pt x="0" y="0"/>
                </a:moveTo>
                <a:lnTo>
                  <a:pt x="2289048" y="0"/>
                </a:lnTo>
              </a:path>
            </a:pathLst>
          </a:custGeom>
          <a:ln w="38100">
            <a:solidFill>
              <a:srgbClr val="CDD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691654" y="8465250"/>
            <a:ext cx="1765935" cy="721995"/>
          </a:xfrm>
          <a:custGeom>
            <a:avLst/>
            <a:gdLst/>
            <a:ahLst/>
            <a:cxnLst/>
            <a:rect l="l" t="t" r="r" b="b"/>
            <a:pathLst>
              <a:path w="1765935" h="721995">
                <a:moveTo>
                  <a:pt x="1653489" y="0"/>
                </a:moveTo>
                <a:lnTo>
                  <a:pt x="0" y="8394"/>
                </a:lnTo>
                <a:lnTo>
                  <a:pt x="14427" y="721626"/>
                </a:lnTo>
                <a:lnTo>
                  <a:pt x="1765681" y="419874"/>
                </a:lnTo>
                <a:lnTo>
                  <a:pt x="1653489" y="0"/>
                </a:lnTo>
                <a:close/>
              </a:path>
            </a:pathLst>
          </a:custGeom>
          <a:solidFill>
            <a:srgbClr val="CD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212057" y="8110249"/>
            <a:ext cx="699770" cy="643255"/>
          </a:xfrm>
          <a:custGeom>
            <a:avLst/>
            <a:gdLst/>
            <a:ahLst/>
            <a:cxnLst/>
            <a:rect l="l" t="t" r="r" b="b"/>
            <a:pathLst>
              <a:path w="699770" h="643254">
                <a:moveTo>
                  <a:pt x="652304" y="297307"/>
                </a:moveTo>
                <a:lnTo>
                  <a:pt x="133934" y="297307"/>
                </a:lnTo>
                <a:lnTo>
                  <a:pt x="213817" y="642937"/>
                </a:lnTo>
                <a:lnTo>
                  <a:pt x="699757" y="550608"/>
                </a:lnTo>
                <a:lnTo>
                  <a:pt x="652304" y="297307"/>
                </a:lnTo>
                <a:close/>
              </a:path>
              <a:path w="699770" h="643254">
                <a:moveTo>
                  <a:pt x="596607" y="0"/>
                </a:moveTo>
                <a:lnTo>
                  <a:pt x="0" y="0"/>
                </a:lnTo>
                <a:lnTo>
                  <a:pt x="9867" y="297751"/>
                </a:lnTo>
                <a:lnTo>
                  <a:pt x="652304" y="297307"/>
                </a:lnTo>
                <a:lnTo>
                  <a:pt x="596607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536618" y="8065696"/>
            <a:ext cx="1074420" cy="427990"/>
          </a:xfrm>
          <a:custGeom>
            <a:avLst/>
            <a:gdLst/>
            <a:ahLst/>
            <a:cxnLst/>
            <a:rect l="l" t="t" r="r" b="b"/>
            <a:pathLst>
              <a:path w="1074420" h="427990">
                <a:moveTo>
                  <a:pt x="0" y="427863"/>
                </a:moveTo>
                <a:lnTo>
                  <a:pt x="1074039" y="427863"/>
                </a:lnTo>
                <a:lnTo>
                  <a:pt x="1074039" y="0"/>
                </a:lnTo>
                <a:lnTo>
                  <a:pt x="0" y="0"/>
                </a:lnTo>
                <a:lnTo>
                  <a:pt x="0" y="427863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536618" y="7753454"/>
            <a:ext cx="1074420" cy="312420"/>
          </a:xfrm>
          <a:custGeom>
            <a:avLst/>
            <a:gdLst/>
            <a:ahLst/>
            <a:cxnLst/>
            <a:rect l="l" t="t" r="r" b="b"/>
            <a:pathLst>
              <a:path w="1074420" h="312420">
                <a:moveTo>
                  <a:pt x="0" y="312242"/>
                </a:moveTo>
                <a:lnTo>
                  <a:pt x="1074039" y="312242"/>
                </a:lnTo>
                <a:lnTo>
                  <a:pt x="1074039" y="0"/>
                </a:lnTo>
                <a:lnTo>
                  <a:pt x="0" y="0"/>
                </a:lnTo>
                <a:lnTo>
                  <a:pt x="0" y="312242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864230" y="8465253"/>
            <a:ext cx="1853564" cy="773430"/>
          </a:xfrm>
          <a:custGeom>
            <a:avLst/>
            <a:gdLst/>
            <a:ahLst/>
            <a:cxnLst/>
            <a:rect l="l" t="t" r="r" b="b"/>
            <a:pathLst>
              <a:path w="1853564" h="773429">
                <a:moveTo>
                  <a:pt x="1852942" y="0"/>
                </a:moveTo>
                <a:lnTo>
                  <a:pt x="0" y="0"/>
                </a:lnTo>
                <a:lnTo>
                  <a:pt x="18948" y="57251"/>
                </a:lnTo>
                <a:lnTo>
                  <a:pt x="494222" y="105753"/>
                </a:lnTo>
                <a:lnTo>
                  <a:pt x="813720" y="196473"/>
                </a:lnTo>
                <a:lnTo>
                  <a:pt x="1122407" y="396510"/>
                </a:lnTo>
                <a:lnTo>
                  <a:pt x="1565249" y="772960"/>
                </a:lnTo>
                <a:lnTo>
                  <a:pt x="1846592" y="721613"/>
                </a:lnTo>
                <a:lnTo>
                  <a:pt x="1852942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062040" y="7464855"/>
            <a:ext cx="445770" cy="1134110"/>
          </a:xfrm>
          <a:custGeom>
            <a:avLst/>
            <a:gdLst/>
            <a:ahLst/>
            <a:cxnLst/>
            <a:rect l="l" t="t" r="r" b="b"/>
            <a:pathLst>
              <a:path w="445770" h="1134109">
                <a:moveTo>
                  <a:pt x="51854" y="0"/>
                </a:moveTo>
                <a:lnTo>
                  <a:pt x="51854" y="351701"/>
                </a:lnTo>
                <a:lnTo>
                  <a:pt x="0" y="358279"/>
                </a:lnTo>
                <a:lnTo>
                  <a:pt x="168516" y="1133703"/>
                </a:lnTo>
                <a:lnTo>
                  <a:pt x="445719" y="1056005"/>
                </a:lnTo>
                <a:lnTo>
                  <a:pt x="440512" y="2451"/>
                </a:lnTo>
                <a:lnTo>
                  <a:pt x="51854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192796" y="8381814"/>
            <a:ext cx="314960" cy="227329"/>
          </a:xfrm>
          <a:custGeom>
            <a:avLst/>
            <a:gdLst/>
            <a:ahLst/>
            <a:cxnLst/>
            <a:rect l="l" t="t" r="r" b="b"/>
            <a:pathLst>
              <a:path w="314959" h="227329">
                <a:moveTo>
                  <a:pt x="314960" y="0"/>
                </a:moveTo>
                <a:lnTo>
                  <a:pt x="0" y="44297"/>
                </a:lnTo>
                <a:lnTo>
                  <a:pt x="39319" y="227152"/>
                </a:lnTo>
                <a:lnTo>
                  <a:pt x="314960" y="139052"/>
                </a:lnTo>
                <a:lnTo>
                  <a:pt x="314960" y="0"/>
                </a:lnTo>
                <a:close/>
              </a:path>
            </a:pathLst>
          </a:custGeom>
          <a:solidFill>
            <a:srgbClr val="E9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104099" y="7464884"/>
            <a:ext cx="237490" cy="134620"/>
          </a:xfrm>
          <a:custGeom>
            <a:avLst/>
            <a:gdLst/>
            <a:ahLst/>
            <a:cxnLst/>
            <a:rect l="l" t="t" r="r" b="b"/>
            <a:pathLst>
              <a:path w="237490" h="134620">
                <a:moveTo>
                  <a:pt x="0" y="134239"/>
                </a:moveTo>
                <a:lnTo>
                  <a:pt x="237147" y="134239"/>
                </a:lnTo>
                <a:lnTo>
                  <a:pt x="237147" y="0"/>
                </a:lnTo>
                <a:lnTo>
                  <a:pt x="0" y="0"/>
                </a:lnTo>
                <a:lnTo>
                  <a:pt x="0" y="134239"/>
                </a:lnTo>
                <a:close/>
              </a:path>
            </a:pathLst>
          </a:custGeom>
          <a:solidFill>
            <a:srgbClr val="E9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951283" y="8111911"/>
            <a:ext cx="494030" cy="353695"/>
          </a:xfrm>
          <a:custGeom>
            <a:avLst/>
            <a:gdLst/>
            <a:ahLst/>
            <a:cxnLst/>
            <a:rect l="l" t="t" r="r" b="b"/>
            <a:pathLst>
              <a:path w="494029" h="353695">
                <a:moveTo>
                  <a:pt x="0" y="353339"/>
                </a:moveTo>
                <a:lnTo>
                  <a:pt x="494017" y="353339"/>
                </a:lnTo>
                <a:lnTo>
                  <a:pt x="494017" y="0"/>
                </a:lnTo>
                <a:lnTo>
                  <a:pt x="0" y="0"/>
                </a:lnTo>
                <a:lnTo>
                  <a:pt x="0" y="353339"/>
                </a:lnTo>
                <a:close/>
              </a:path>
            </a:pathLst>
          </a:custGeom>
          <a:solidFill>
            <a:srgbClr val="D1E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790832" y="8110247"/>
            <a:ext cx="160655" cy="209550"/>
          </a:xfrm>
          <a:custGeom>
            <a:avLst/>
            <a:gdLst/>
            <a:ahLst/>
            <a:cxnLst/>
            <a:rect l="l" t="t" r="r" b="b"/>
            <a:pathLst>
              <a:path w="160654" h="209550">
                <a:moveTo>
                  <a:pt x="0" y="209397"/>
                </a:moveTo>
                <a:lnTo>
                  <a:pt x="160464" y="209397"/>
                </a:lnTo>
                <a:lnTo>
                  <a:pt x="160464" y="0"/>
                </a:lnTo>
                <a:lnTo>
                  <a:pt x="0" y="0"/>
                </a:lnTo>
                <a:lnTo>
                  <a:pt x="0" y="209397"/>
                </a:lnTo>
                <a:close/>
              </a:path>
            </a:pathLst>
          </a:custGeom>
          <a:solidFill>
            <a:srgbClr val="E9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397570" y="7405274"/>
            <a:ext cx="483870" cy="1117600"/>
          </a:xfrm>
          <a:custGeom>
            <a:avLst/>
            <a:gdLst/>
            <a:ahLst/>
            <a:cxnLst/>
            <a:rect l="l" t="t" r="r" b="b"/>
            <a:pathLst>
              <a:path w="483869" h="1117600">
                <a:moveTo>
                  <a:pt x="483298" y="0"/>
                </a:moveTo>
                <a:lnTo>
                  <a:pt x="0" y="31724"/>
                </a:lnTo>
                <a:lnTo>
                  <a:pt x="77216" y="1084503"/>
                </a:lnTo>
                <a:lnTo>
                  <a:pt x="207097" y="1085015"/>
                </a:lnTo>
                <a:lnTo>
                  <a:pt x="292450" y="1088594"/>
                </a:lnTo>
                <a:lnTo>
                  <a:pt x="371129" y="1098310"/>
                </a:lnTo>
                <a:lnTo>
                  <a:pt x="480987" y="1117231"/>
                </a:lnTo>
                <a:lnTo>
                  <a:pt x="483298" y="0"/>
                </a:lnTo>
                <a:close/>
              </a:path>
            </a:pathLst>
          </a:custGeom>
          <a:solidFill>
            <a:srgbClr val="A52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890236" y="7478076"/>
            <a:ext cx="614680" cy="242570"/>
          </a:xfrm>
          <a:custGeom>
            <a:avLst/>
            <a:gdLst/>
            <a:ahLst/>
            <a:cxnLst/>
            <a:rect l="l" t="t" r="r" b="b"/>
            <a:pathLst>
              <a:path w="614679" h="242570">
                <a:moveTo>
                  <a:pt x="516762" y="0"/>
                </a:moveTo>
                <a:lnTo>
                  <a:pt x="97726" y="0"/>
                </a:lnTo>
                <a:lnTo>
                  <a:pt x="41228" y="1526"/>
                </a:lnTo>
                <a:lnTo>
                  <a:pt x="12215" y="12212"/>
                </a:lnTo>
                <a:lnTo>
                  <a:pt x="1526" y="41217"/>
                </a:lnTo>
                <a:lnTo>
                  <a:pt x="0" y="97701"/>
                </a:lnTo>
                <a:lnTo>
                  <a:pt x="0" y="144360"/>
                </a:lnTo>
                <a:lnTo>
                  <a:pt x="1526" y="200859"/>
                </a:lnTo>
                <a:lnTo>
                  <a:pt x="12215" y="229871"/>
                </a:lnTo>
                <a:lnTo>
                  <a:pt x="41228" y="240560"/>
                </a:lnTo>
                <a:lnTo>
                  <a:pt x="97726" y="242087"/>
                </a:lnTo>
                <a:lnTo>
                  <a:pt x="516762" y="242087"/>
                </a:lnTo>
                <a:lnTo>
                  <a:pt x="573261" y="240560"/>
                </a:lnTo>
                <a:lnTo>
                  <a:pt x="602273" y="229871"/>
                </a:lnTo>
                <a:lnTo>
                  <a:pt x="612962" y="200859"/>
                </a:lnTo>
                <a:lnTo>
                  <a:pt x="614489" y="144360"/>
                </a:lnTo>
                <a:lnTo>
                  <a:pt x="614489" y="97701"/>
                </a:lnTo>
                <a:lnTo>
                  <a:pt x="612962" y="41217"/>
                </a:lnTo>
                <a:lnTo>
                  <a:pt x="602273" y="12212"/>
                </a:lnTo>
                <a:lnTo>
                  <a:pt x="573261" y="1526"/>
                </a:lnTo>
                <a:lnTo>
                  <a:pt x="516762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322631" y="7478076"/>
            <a:ext cx="483870" cy="242570"/>
          </a:xfrm>
          <a:custGeom>
            <a:avLst/>
            <a:gdLst/>
            <a:ahLst/>
            <a:cxnLst/>
            <a:rect l="l" t="t" r="r" b="b"/>
            <a:pathLst>
              <a:path w="483870" h="242570">
                <a:moveTo>
                  <a:pt x="385851" y="0"/>
                </a:moveTo>
                <a:lnTo>
                  <a:pt x="97726" y="0"/>
                </a:lnTo>
                <a:lnTo>
                  <a:pt x="41228" y="1526"/>
                </a:lnTo>
                <a:lnTo>
                  <a:pt x="12215" y="12212"/>
                </a:lnTo>
                <a:lnTo>
                  <a:pt x="1526" y="41217"/>
                </a:lnTo>
                <a:lnTo>
                  <a:pt x="0" y="97701"/>
                </a:lnTo>
                <a:lnTo>
                  <a:pt x="0" y="144360"/>
                </a:lnTo>
                <a:lnTo>
                  <a:pt x="1526" y="200859"/>
                </a:lnTo>
                <a:lnTo>
                  <a:pt x="12215" y="229871"/>
                </a:lnTo>
                <a:lnTo>
                  <a:pt x="41228" y="240560"/>
                </a:lnTo>
                <a:lnTo>
                  <a:pt x="97726" y="242087"/>
                </a:lnTo>
                <a:lnTo>
                  <a:pt x="385851" y="242087"/>
                </a:lnTo>
                <a:lnTo>
                  <a:pt x="442349" y="240560"/>
                </a:lnTo>
                <a:lnTo>
                  <a:pt x="471362" y="229871"/>
                </a:lnTo>
                <a:lnTo>
                  <a:pt x="482050" y="200859"/>
                </a:lnTo>
                <a:lnTo>
                  <a:pt x="483577" y="144360"/>
                </a:lnTo>
                <a:lnTo>
                  <a:pt x="483577" y="97701"/>
                </a:lnTo>
                <a:lnTo>
                  <a:pt x="482050" y="41217"/>
                </a:lnTo>
                <a:lnTo>
                  <a:pt x="471362" y="12212"/>
                </a:lnTo>
                <a:lnTo>
                  <a:pt x="442349" y="1526"/>
                </a:lnTo>
                <a:lnTo>
                  <a:pt x="385851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892991" y="7478076"/>
            <a:ext cx="476250" cy="242570"/>
          </a:xfrm>
          <a:custGeom>
            <a:avLst/>
            <a:gdLst/>
            <a:ahLst/>
            <a:cxnLst/>
            <a:rect l="l" t="t" r="r" b="b"/>
            <a:pathLst>
              <a:path w="476250" h="242570">
                <a:moveTo>
                  <a:pt x="378193" y="0"/>
                </a:moveTo>
                <a:lnTo>
                  <a:pt x="97726" y="0"/>
                </a:lnTo>
                <a:lnTo>
                  <a:pt x="41228" y="1526"/>
                </a:lnTo>
                <a:lnTo>
                  <a:pt x="12215" y="12212"/>
                </a:lnTo>
                <a:lnTo>
                  <a:pt x="1526" y="41217"/>
                </a:lnTo>
                <a:lnTo>
                  <a:pt x="0" y="97701"/>
                </a:lnTo>
                <a:lnTo>
                  <a:pt x="0" y="144360"/>
                </a:lnTo>
                <a:lnTo>
                  <a:pt x="1526" y="200859"/>
                </a:lnTo>
                <a:lnTo>
                  <a:pt x="12215" y="229871"/>
                </a:lnTo>
                <a:lnTo>
                  <a:pt x="41228" y="240560"/>
                </a:lnTo>
                <a:lnTo>
                  <a:pt x="97726" y="242087"/>
                </a:lnTo>
                <a:lnTo>
                  <a:pt x="378193" y="242087"/>
                </a:lnTo>
                <a:lnTo>
                  <a:pt x="434691" y="240560"/>
                </a:lnTo>
                <a:lnTo>
                  <a:pt x="463703" y="229871"/>
                </a:lnTo>
                <a:lnTo>
                  <a:pt x="474392" y="200859"/>
                </a:lnTo>
                <a:lnTo>
                  <a:pt x="475919" y="144360"/>
                </a:lnTo>
                <a:lnTo>
                  <a:pt x="475919" y="97701"/>
                </a:lnTo>
                <a:lnTo>
                  <a:pt x="474392" y="41217"/>
                </a:lnTo>
                <a:lnTo>
                  <a:pt x="463703" y="12212"/>
                </a:lnTo>
                <a:lnTo>
                  <a:pt x="434691" y="1526"/>
                </a:lnTo>
                <a:lnTo>
                  <a:pt x="378193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626365" y="7478076"/>
            <a:ext cx="468630" cy="242570"/>
          </a:xfrm>
          <a:custGeom>
            <a:avLst/>
            <a:gdLst/>
            <a:ahLst/>
            <a:cxnLst/>
            <a:rect l="l" t="t" r="r" b="b"/>
            <a:pathLst>
              <a:path w="468629" h="242570">
                <a:moveTo>
                  <a:pt x="370878" y="0"/>
                </a:moveTo>
                <a:lnTo>
                  <a:pt x="97726" y="0"/>
                </a:lnTo>
                <a:lnTo>
                  <a:pt x="41228" y="1526"/>
                </a:lnTo>
                <a:lnTo>
                  <a:pt x="12215" y="12212"/>
                </a:lnTo>
                <a:lnTo>
                  <a:pt x="1526" y="41217"/>
                </a:lnTo>
                <a:lnTo>
                  <a:pt x="0" y="97701"/>
                </a:lnTo>
                <a:lnTo>
                  <a:pt x="0" y="144360"/>
                </a:lnTo>
                <a:lnTo>
                  <a:pt x="1526" y="200859"/>
                </a:lnTo>
                <a:lnTo>
                  <a:pt x="12215" y="229871"/>
                </a:lnTo>
                <a:lnTo>
                  <a:pt x="41228" y="240560"/>
                </a:lnTo>
                <a:lnTo>
                  <a:pt x="97726" y="242087"/>
                </a:lnTo>
                <a:lnTo>
                  <a:pt x="370878" y="242087"/>
                </a:lnTo>
                <a:lnTo>
                  <a:pt x="427376" y="240560"/>
                </a:lnTo>
                <a:lnTo>
                  <a:pt x="456388" y="229871"/>
                </a:lnTo>
                <a:lnTo>
                  <a:pt x="467077" y="200859"/>
                </a:lnTo>
                <a:lnTo>
                  <a:pt x="468604" y="144360"/>
                </a:lnTo>
                <a:lnTo>
                  <a:pt x="468604" y="97701"/>
                </a:lnTo>
                <a:lnTo>
                  <a:pt x="467077" y="41217"/>
                </a:lnTo>
                <a:lnTo>
                  <a:pt x="456388" y="12212"/>
                </a:lnTo>
                <a:lnTo>
                  <a:pt x="427376" y="1526"/>
                </a:lnTo>
                <a:lnTo>
                  <a:pt x="370878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337081" y="7478076"/>
            <a:ext cx="467359" cy="242570"/>
          </a:xfrm>
          <a:custGeom>
            <a:avLst/>
            <a:gdLst/>
            <a:ahLst/>
            <a:cxnLst/>
            <a:rect l="l" t="t" r="r" b="b"/>
            <a:pathLst>
              <a:path w="467359" h="242570">
                <a:moveTo>
                  <a:pt x="369303" y="0"/>
                </a:moveTo>
                <a:lnTo>
                  <a:pt x="97726" y="0"/>
                </a:lnTo>
                <a:lnTo>
                  <a:pt x="41228" y="1526"/>
                </a:lnTo>
                <a:lnTo>
                  <a:pt x="12215" y="12212"/>
                </a:lnTo>
                <a:lnTo>
                  <a:pt x="1526" y="41217"/>
                </a:lnTo>
                <a:lnTo>
                  <a:pt x="0" y="97701"/>
                </a:lnTo>
                <a:lnTo>
                  <a:pt x="0" y="144360"/>
                </a:lnTo>
                <a:lnTo>
                  <a:pt x="1526" y="200859"/>
                </a:lnTo>
                <a:lnTo>
                  <a:pt x="12215" y="229871"/>
                </a:lnTo>
                <a:lnTo>
                  <a:pt x="41228" y="240560"/>
                </a:lnTo>
                <a:lnTo>
                  <a:pt x="97726" y="242087"/>
                </a:lnTo>
                <a:lnTo>
                  <a:pt x="369303" y="242087"/>
                </a:lnTo>
                <a:lnTo>
                  <a:pt x="425801" y="240560"/>
                </a:lnTo>
                <a:lnTo>
                  <a:pt x="454813" y="229871"/>
                </a:lnTo>
                <a:lnTo>
                  <a:pt x="465502" y="200859"/>
                </a:lnTo>
                <a:lnTo>
                  <a:pt x="467029" y="144360"/>
                </a:lnTo>
                <a:lnTo>
                  <a:pt x="467029" y="97701"/>
                </a:lnTo>
                <a:lnTo>
                  <a:pt x="465502" y="41217"/>
                </a:lnTo>
                <a:lnTo>
                  <a:pt x="454813" y="12212"/>
                </a:lnTo>
                <a:lnTo>
                  <a:pt x="425801" y="1526"/>
                </a:lnTo>
                <a:lnTo>
                  <a:pt x="369303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814818" y="7478080"/>
            <a:ext cx="243840" cy="121285"/>
          </a:xfrm>
          <a:custGeom>
            <a:avLst/>
            <a:gdLst/>
            <a:ahLst/>
            <a:cxnLst/>
            <a:rect l="l" t="t" r="r" b="b"/>
            <a:pathLst>
              <a:path w="243840" h="121284">
                <a:moveTo>
                  <a:pt x="0" y="121043"/>
                </a:moveTo>
                <a:lnTo>
                  <a:pt x="243230" y="121043"/>
                </a:lnTo>
                <a:lnTo>
                  <a:pt x="243230" y="0"/>
                </a:lnTo>
                <a:lnTo>
                  <a:pt x="0" y="0"/>
                </a:lnTo>
                <a:lnTo>
                  <a:pt x="0" y="121043"/>
                </a:lnTo>
                <a:close/>
              </a:path>
            </a:pathLst>
          </a:custGeom>
          <a:solidFill>
            <a:srgbClr val="E9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835948" y="8216342"/>
            <a:ext cx="151765" cy="142240"/>
          </a:xfrm>
          <a:custGeom>
            <a:avLst/>
            <a:gdLst/>
            <a:ahLst/>
            <a:cxnLst/>
            <a:rect l="l" t="t" r="r" b="b"/>
            <a:pathLst>
              <a:path w="151765" h="142240">
                <a:moveTo>
                  <a:pt x="130327" y="0"/>
                </a:moveTo>
                <a:lnTo>
                  <a:pt x="0" y="22593"/>
                </a:lnTo>
                <a:lnTo>
                  <a:pt x="21386" y="141833"/>
                </a:lnTo>
                <a:lnTo>
                  <a:pt x="151714" y="119227"/>
                </a:lnTo>
                <a:lnTo>
                  <a:pt x="130327" y="0"/>
                </a:lnTo>
                <a:close/>
              </a:path>
            </a:pathLst>
          </a:custGeom>
          <a:solidFill>
            <a:srgbClr val="E9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527678" y="7459151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4">
                <a:moveTo>
                  <a:pt x="0" y="324294"/>
                </a:moveTo>
                <a:lnTo>
                  <a:pt x="0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712645" y="7478078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169786"/>
                </a:moveTo>
                <a:lnTo>
                  <a:pt x="0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934417" y="7478078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169786"/>
                </a:moveTo>
                <a:lnTo>
                  <a:pt x="0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619125" y="7436976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4">
                <a:moveTo>
                  <a:pt x="0" y="324294"/>
                </a:moveTo>
                <a:lnTo>
                  <a:pt x="0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102211" y="7436970"/>
            <a:ext cx="0" cy="309245"/>
          </a:xfrm>
          <a:custGeom>
            <a:avLst/>
            <a:gdLst/>
            <a:ahLst/>
            <a:cxnLst/>
            <a:rect l="l" t="t" r="r" b="b"/>
            <a:pathLst>
              <a:path h="309245">
                <a:moveTo>
                  <a:pt x="0" y="308698"/>
                </a:moveTo>
                <a:lnTo>
                  <a:pt x="0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329840" y="7436981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283908"/>
                </a:moveTo>
                <a:lnTo>
                  <a:pt x="0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812928" y="7421399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4">
                <a:moveTo>
                  <a:pt x="0" y="324269"/>
                </a:moveTo>
                <a:lnTo>
                  <a:pt x="0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21947" y="8377449"/>
            <a:ext cx="53975" cy="38735"/>
          </a:xfrm>
          <a:custGeom>
            <a:avLst/>
            <a:gdLst/>
            <a:ahLst/>
            <a:cxnLst/>
            <a:rect l="l" t="t" r="r" b="b"/>
            <a:pathLst>
              <a:path w="53975" h="38734">
                <a:moveTo>
                  <a:pt x="23278" y="4622"/>
                </a:moveTo>
                <a:lnTo>
                  <a:pt x="19748" y="4622"/>
                </a:lnTo>
                <a:lnTo>
                  <a:pt x="16751" y="7734"/>
                </a:lnTo>
                <a:lnTo>
                  <a:pt x="1714" y="38214"/>
                </a:lnTo>
                <a:lnTo>
                  <a:pt x="7048" y="36855"/>
                </a:lnTo>
                <a:lnTo>
                  <a:pt x="8039" y="32105"/>
                </a:lnTo>
                <a:lnTo>
                  <a:pt x="10985" y="25298"/>
                </a:lnTo>
                <a:lnTo>
                  <a:pt x="16027" y="15748"/>
                </a:lnTo>
                <a:lnTo>
                  <a:pt x="19354" y="10464"/>
                </a:lnTo>
                <a:lnTo>
                  <a:pt x="23075" y="5448"/>
                </a:lnTo>
                <a:lnTo>
                  <a:pt x="23278" y="4622"/>
                </a:lnTo>
                <a:close/>
              </a:path>
              <a:path w="53975" h="38734">
                <a:moveTo>
                  <a:pt x="24129" y="1143"/>
                </a:moveTo>
                <a:lnTo>
                  <a:pt x="1054" y="1143"/>
                </a:lnTo>
                <a:lnTo>
                  <a:pt x="0" y="4737"/>
                </a:lnTo>
                <a:lnTo>
                  <a:pt x="16357" y="4737"/>
                </a:lnTo>
                <a:lnTo>
                  <a:pt x="19138" y="4622"/>
                </a:lnTo>
                <a:lnTo>
                  <a:pt x="23278" y="4622"/>
                </a:lnTo>
                <a:lnTo>
                  <a:pt x="24129" y="1143"/>
                </a:lnTo>
                <a:close/>
              </a:path>
              <a:path w="53975" h="38734">
                <a:moveTo>
                  <a:pt x="49428" y="0"/>
                </a:moveTo>
                <a:lnTo>
                  <a:pt x="33997" y="0"/>
                </a:lnTo>
                <a:lnTo>
                  <a:pt x="29121" y="5384"/>
                </a:lnTo>
                <a:lnTo>
                  <a:pt x="29205" y="23279"/>
                </a:lnTo>
                <a:lnTo>
                  <a:pt x="33667" y="28676"/>
                </a:lnTo>
                <a:lnTo>
                  <a:pt x="49098" y="28676"/>
                </a:lnTo>
                <a:lnTo>
                  <a:pt x="52299" y="25133"/>
                </a:lnTo>
                <a:lnTo>
                  <a:pt x="36055" y="25133"/>
                </a:lnTo>
                <a:lnTo>
                  <a:pt x="33667" y="21704"/>
                </a:lnTo>
                <a:lnTo>
                  <a:pt x="33667" y="6642"/>
                </a:lnTo>
                <a:lnTo>
                  <a:pt x="36385" y="3530"/>
                </a:lnTo>
                <a:lnTo>
                  <a:pt x="52347" y="3530"/>
                </a:lnTo>
                <a:lnTo>
                  <a:pt x="49428" y="0"/>
                </a:lnTo>
                <a:close/>
              </a:path>
              <a:path w="53975" h="38734">
                <a:moveTo>
                  <a:pt x="52347" y="3530"/>
                </a:moveTo>
                <a:lnTo>
                  <a:pt x="47040" y="3530"/>
                </a:lnTo>
                <a:lnTo>
                  <a:pt x="49428" y="6972"/>
                </a:lnTo>
                <a:lnTo>
                  <a:pt x="49428" y="22021"/>
                </a:lnTo>
                <a:lnTo>
                  <a:pt x="46710" y="25133"/>
                </a:lnTo>
                <a:lnTo>
                  <a:pt x="52299" y="25133"/>
                </a:lnTo>
                <a:lnTo>
                  <a:pt x="53974" y="23279"/>
                </a:lnTo>
                <a:lnTo>
                  <a:pt x="53880" y="5384"/>
                </a:lnTo>
                <a:lnTo>
                  <a:pt x="52347" y="353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665025" y="8110247"/>
            <a:ext cx="158115" cy="209550"/>
          </a:xfrm>
          <a:custGeom>
            <a:avLst/>
            <a:gdLst/>
            <a:ahLst/>
            <a:cxnLst/>
            <a:rect l="l" t="t" r="r" b="b"/>
            <a:pathLst>
              <a:path w="158114" h="209550">
                <a:moveTo>
                  <a:pt x="0" y="209397"/>
                </a:moveTo>
                <a:lnTo>
                  <a:pt x="157975" y="209397"/>
                </a:lnTo>
                <a:lnTo>
                  <a:pt x="157975" y="0"/>
                </a:lnTo>
                <a:lnTo>
                  <a:pt x="0" y="0"/>
                </a:lnTo>
                <a:lnTo>
                  <a:pt x="0" y="209397"/>
                </a:lnTo>
                <a:close/>
              </a:path>
            </a:pathLst>
          </a:custGeom>
          <a:solidFill>
            <a:srgbClr val="E9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665025" y="8319645"/>
            <a:ext cx="286385" cy="146050"/>
          </a:xfrm>
          <a:custGeom>
            <a:avLst/>
            <a:gdLst/>
            <a:ahLst/>
            <a:cxnLst/>
            <a:rect l="l" t="t" r="r" b="b"/>
            <a:pathLst>
              <a:path w="286385" h="146050">
                <a:moveTo>
                  <a:pt x="0" y="145605"/>
                </a:moveTo>
                <a:lnTo>
                  <a:pt x="286258" y="145605"/>
                </a:lnTo>
                <a:lnTo>
                  <a:pt x="286258" y="0"/>
                </a:lnTo>
                <a:lnTo>
                  <a:pt x="0" y="0"/>
                </a:lnTo>
                <a:lnTo>
                  <a:pt x="0" y="145605"/>
                </a:lnTo>
                <a:close/>
              </a:path>
            </a:pathLst>
          </a:custGeom>
          <a:solidFill>
            <a:srgbClr val="E9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641270" y="8319121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5">
                <a:moveTo>
                  <a:pt x="0" y="0"/>
                </a:moveTo>
                <a:lnTo>
                  <a:pt x="305396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610660" y="821467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017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649799" y="8110253"/>
            <a:ext cx="386715" cy="297815"/>
          </a:xfrm>
          <a:custGeom>
            <a:avLst/>
            <a:gdLst/>
            <a:ahLst/>
            <a:cxnLst/>
            <a:rect l="l" t="t" r="r" b="b"/>
            <a:pathLst>
              <a:path w="386714" h="297815">
                <a:moveTo>
                  <a:pt x="386626" y="0"/>
                </a:moveTo>
                <a:lnTo>
                  <a:pt x="220192" y="0"/>
                </a:lnTo>
                <a:lnTo>
                  <a:pt x="220192" y="178434"/>
                </a:lnTo>
                <a:lnTo>
                  <a:pt x="0" y="219214"/>
                </a:lnTo>
                <a:lnTo>
                  <a:pt x="0" y="297751"/>
                </a:lnTo>
                <a:lnTo>
                  <a:pt x="386626" y="297751"/>
                </a:lnTo>
                <a:lnTo>
                  <a:pt x="386626" y="0"/>
                </a:lnTo>
                <a:close/>
              </a:path>
            </a:pathLst>
          </a:custGeom>
          <a:solidFill>
            <a:srgbClr val="E9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43107" y="8261655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89979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865287" y="8072272"/>
            <a:ext cx="0" cy="354330"/>
          </a:xfrm>
          <a:custGeom>
            <a:avLst/>
            <a:gdLst/>
            <a:ahLst/>
            <a:cxnLst/>
            <a:rect l="l" t="t" r="r" b="b"/>
            <a:pathLst>
              <a:path h="354329">
                <a:moveTo>
                  <a:pt x="0" y="0"/>
                </a:moveTo>
                <a:lnTo>
                  <a:pt x="0" y="35372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823139" y="7962833"/>
            <a:ext cx="0" cy="354330"/>
          </a:xfrm>
          <a:custGeom>
            <a:avLst/>
            <a:gdLst/>
            <a:ahLst/>
            <a:cxnLst/>
            <a:rect l="l" t="t" r="r" b="b"/>
            <a:pathLst>
              <a:path h="354329">
                <a:moveTo>
                  <a:pt x="0" y="0"/>
                </a:moveTo>
                <a:lnTo>
                  <a:pt x="0" y="35372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51299" y="8028293"/>
            <a:ext cx="0" cy="437515"/>
          </a:xfrm>
          <a:custGeom>
            <a:avLst/>
            <a:gdLst/>
            <a:ahLst/>
            <a:cxnLst/>
            <a:rect l="l" t="t" r="r" b="b"/>
            <a:pathLst>
              <a:path h="437515">
                <a:moveTo>
                  <a:pt x="0" y="0"/>
                </a:moveTo>
                <a:lnTo>
                  <a:pt x="0" y="436956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036623" y="8102658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4">
                <a:moveTo>
                  <a:pt x="0" y="0"/>
                </a:moveTo>
                <a:lnTo>
                  <a:pt x="0" y="331711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882997" y="7405274"/>
            <a:ext cx="0" cy="1125855"/>
          </a:xfrm>
          <a:custGeom>
            <a:avLst/>
            <a:gdLst/>
            <a:ahLst/>
            <a:cxnLst/>
            <a:rect l="l" t="t" r="r" b="b"/>
            <a:pathLst>
              <a:path h="1125854">
                <a:moveTo>
                  <a:pt x="0" y="0"/>
                </a:moveTo>
                <a:lnTo>
                  <a:pt x="0" y="1125435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880873" y="8464385"/>
            <a:ext cx="3576954" cy="419100"/>
          </a:xfrm>
          <a:custGeom>
            <a:avLst/>
            <a:gdLst/>
            <a:ahLst/>
            <a:cxnLst/>
            <a:rect l="l" t="t" r="r" b="b"/>
            <a:pathLst>
              <a:path w="3576954" h="419100">
                <a:moveTo>
                  <a:pt x="0" y="0"/>
                </a:moveTo>
                <a:lnTo>
                  <a:pt x="3468839" y="863"/>
                </a:lnTo>
                <a:lnTo>
                  <a:pt x="3576459" y="418922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220645" y="8080656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5">
                <a:moveTo>
                  <a:pt x="0" y="0"/>
                </a:moveTo>
                <a:lnTo>
                  <a:pt x="0" y="353694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811254" y="8090156"/>
            <a:ext cx="98425" cy="598170"/>
          </a:xfrm>
          <a:custGeom>
            <a:avLst/>
            <a:gdLst/>
            <a:ahLst/>
            <a:cxnLst/>
            <a:rect l="l" t="t" r="r" b="b"/>
            <a:pathLst>
              <a:path w="98425" h="598170">
                <a:moveTo>
                  <a:pt x="0" y="0"/>
                </a:moveTo>
                <a:lnTo>
                  <a:pt x="97967" y="597738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140381" y="8067808"/>
            <a:ext cx="1499870" cy="0"/>
          </a:xfrm>
          <a:custGeom>
            <a:avLst/>
            <a:gdLst/>
            <a:ahLst/>
            <a:cxnLst/>
            <a:rect l="l" t="t" r="r" b="b"/>
            <a:pathLst>
              <a:path w="1499870">
                <a:moveTo>
                  <a:pt x="0" y="0"/>
                </a:moveTo>
                <a:lnTo>
                  <a:pt x="1499476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188487" y="8375509"/>
            <a:ext cx="342265" cy="57785"/>
          </a:xfrm>
          <a:custGeom>
            <a:avLst/>
            <a:gdLst/>
            <a:ahLst/>
            <a:cxnLst/>
            <a:rect l="l" t="t" r="r" b="b"/>
            <a:pathLst>
              <a:path w="342265" h="57784">
                <a:moveTo>
                  <a:pt x="0" y="57746"/>
                </a:moveTo>
                <a:lnTo>
                  <a:pt x="342138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104097" y="7459144"/>
            <a:ext cx="234950" cy="137795"/>
          </a:xfrm>
          <a:custGeom>
            <a:avLst/>
            <a:gdLst/>
            <a:ahLst/>
            <a:cxnLst/>
            <a:rect l="l" t="t" r="r" b="b"/>
            <a:pathLst>
              <a:path w="234950" h="137795">
                <a:moveTo>
                  <a:pt x="0" y="137299"/>
                </a:moveTo>
                <a:lnTo>
                  <a:pt x="234543" y="137299"/>
                </a:lnTo>
                <a:lnTo>
                  <a:pt x="234543" y="0"/>
                </a:lnTo>
              </a:path>
            </a:pathLst>
          </a:custGeom>
          <a:ln w="14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 txBox="1"/>
          <p:nvPr/>
        </p:nvSpPr>
        <p:spPr>
          <a:xfrm>
            <a:off x="3982595" y="8677995"/>
            <a:ext cx="56451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15" dirty="0">
                <a:solidFill>
                  <a:srgbClr val="FFFFFF"/>
                </a:solidFill>
                <a:latin typeface="Trebuchet MS"/>
                <a:cs typeface="Trebuchet MS"/>
              </a:rPr>
              <a:t>ROOF</a:t>
            </a:r>
            <a:r>
              <a:rPr sz="6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TERRACE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2474123" y="7761775"/>
            <a:ext cx="349885" cy="295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-635" algn="ctr">
              <a:lnSpc>
                <a:spcPts val="700"/>
              </a:lnSpc>
              <a:spcBef>
                <a:spcPts val="140"/>
              </a:spcBef>
            </a:pPr>
            <a:r>
              <a:rPr sz="600" b="1" spc="-5" dirty="0">
                <a:solidFill>
                  <a:srgbClr val="FFFFFF"/>
                </a:solidFill>
                <a:latin typeface="Trebuchet MS"/>
                <a:cs typeface="Trebuchet MS"/>
              </a:rPr>
              <a:t>QUIET  </a:t>
            </a:r>
            <a:r>
              <a:rPr sz="600" b="1" spc="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" b="1" spc="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600" b="1" spc="10" dirty="0">
                <a:solidFill>
                  <a:srgbClr val="FFFFFF"/>
                </a:solidFill>
                <a:latin typeface="Trebuchet MS"/>
                <a:cs typeface="Trebuchet MS"/>
              </a:rPr>
              <a:t>ADIN</a:t>
            </a:r>
            <a:r>
              <a:rPr sz="600" b="1" spc="-10" dirty="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sz="600" b="1" dirty="0">
                <a:solidFill>
                  <a:srgbClr val="FFFFFF"/>
                </a:solidFill>
                <a:latin typeface="Trebuchet MS"/>
                <a:cs typeface="Trebuchet MS"/>
              </a:rPr>
              <a:t>ROOM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3534917" y="7851614"/>
            <a:ext cx="10763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0"/>
              </a:spcBef>
            </a:pP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r>
              <a:rPr sz="600" b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STACKS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7083461" y="7718493"/>
            <a:ext cx="413384" cy="3841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0175" marR="40640" indent="-81915">
              <a:lnSpc>
                <a:spcPts val="700"/>
              </a:lnSpc>
              <a:spcBef>
                <a:spcPts val="140"/>
              </a:spcBef>
            </a:pPr>
            <a:r>
              <a:rPr sz="600" b="1" spc="-3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6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00" b="1" dirty="0">
                <a:solidFill>
                  <a:srgbClr val="FFFFFF"/>
                </a:solidFill>
                <a:latin typeface="Trebuchet MS"/>
                <a:cs typeface="Trebuchet MS"/>
              </a:rPr>
              <a:t>CU</a:t>
            </a:r>
            <a:r>
              <a:rPr sz="600" b="1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600" b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600" b="1" spc="-30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600" b="1" spc="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600">
              <a:latin typeface="Trebuchet MS"/>
              <a:cs typeface="Trebuchet MS"/>
            </a:endParaRPr>
          </a:p>
          <a:p>
            <a:pPr marL="88900" marR="5080" indent="-76835">
              <a:lnSpc>
                <a:spcPts val="700"/>
              </a:lnSpc>
            </a:pP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600" b="1" spc="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" b="1" dirty="0">
                <a:solidFill>
                  <a:srgbClr val="FFFFFF"/>
                </a:solidFill>
                <a:latin typeface="Trebuchet MS"/>
                <a:cs typeface="Trebuchet MS"/>
              </a:rPr>
              <a:t>ADU</a:t>
            </a:r>
            <a:r>
              <a:rPr sz="600" b="1" spc="-3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600" b="1" dirty="0">
                <a:solidFill>
                  <a:srgbClr val="FFFFFF"/>
                </a:solidFill>
                <a:latin typeface="Trebuchet MS"/>
                <a:cs typeface="Trebuchet MS"/>
              </a:rPr>
              <a:t>STUDY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5624421" y="7753454"/>
            <a:ext cx="1131570" cy="312420"/>
          </a:xfrm>
          <a:prstGeom prst="rect">
            <a:avLst/>
          </a:prstGeom>
          <a:solidFill>
            <a:srgbClr val="A52134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313690">
              <a:lnSpc>
                <a:spcPct val="100000"/>
              </a:lnSpc>
            </a:pP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r>
              <a:rPr sz="600" b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5" dirty="0">
                <a:solidFill>
                  <a:srgbClr val="FFFFFF"/>
                </a:solidFill>
                <a:latin typeface="Trebuchet MS"/>
                <a:cs typeface="Trebuchet MS"/>
              </a:rPr>
              <a:t>STACKS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7310528" y="8425969"/>
            <a:ext cx="12827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421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7104099" y="7478994"/>
            <a:ext cx="23749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420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941655" y="7478080"/>
            <a:ext cx="116839" cy="121285"/>
          </a:xfrm>
          <a:prstGeom prst="rect">
            <a:avLst/>
          </a:prstGeom>
          <a:solidFill>
            <a:srgbClr val="E9AA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105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418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6820167" y="7478080"/>
            <a:ext cx="107314" cy="121285"/>
          </a:xfrm>
          <a:prstGeom prst="rect">
            <a:avLst/>
          </a:prstGeom>
          <a:solidFill>
            <a:srgbClr val="E9AA00"/>
          </a:solidFill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417</a:t>
            </a:r>
            <a:endParaRPr sz="500">
              <a:latin typeface="Trebuchet MS"/>
              <a:cs typeface="Trebuchet MS"/>
            </a:endParaRPr>
          </a:p>
        </p:txBody>
      </p:sp>
      <p:graphicFrame>
        <p:nvGraphicFramePr>
          <p:cNvPr id="185" name="object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40019"/>
              </p:ext>
            </p:extLst>
          </p:nvPr>
        </p:nvGraphicFramePr>
        <p:xfrm>
          <a:off x="6094972" y="7470841"/>
          <a:ext cx="227328" cy="31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043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415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AA00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416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5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6" name="object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21299"/>
              </p:ext>
            </p:extLst>
          </p:nvPr>
        </p:nvGraphicFramePr>
        <p:xfrm>
          <a:off x="5368909" y="7470841"/>
          <a:ext cx="242570" cy="305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043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413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AA00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414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A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32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7" name="object 187"/>
          <p:cNvSpPr/>
          <p:nvPr/>
        </p:nvSpPr>
        <p:spPr>
          <a:xfrm>
            <a:off x="4912155" y="7801917"/>
            <a:ext cx="203187" cy="20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902161" y="8335393"/>
            <a:ext cx="221640" cy="2203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940789" y="8373633"/>
            <a:ext cx="144386" cy="1438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36718" y="7480318"/>
            <a:ext cx="131927" cy="1314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/>
          <p:nvPr/>
        </p:nvSpPr>
        <p:spPr>
          <a:xfrm>
            <a:off x="3719884" y="7478080"/>
            <a:ext cx="177165" cy="121285"/>
          </a:xfrm>
          <a:prstGeom prst="rect">
            <a:avLst/>
          </a:prstGeom>
          <a:solidFill>
            <a:srgbClr val="E9AA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5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412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3526216" y="7478080"/>
            <a:ext cx="179705" cy="121285"/>
          </a:xfrm>
          <a:prstGeom prst="rect">
            <a:avLst/>
          </a:prstGeom>
          <a:solidFill>
            <a:srgbClr val="E9AA00"/>
          </a:solidFill>
        </p:spPr>
        <p:txBody>
          <a:bodyPr vert="horz" wrap="square" lIns="0" tIns="1333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05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411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6852312" y="8227659"/>
            <a:ext cx="12827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422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6043862" y="8110247"/>
            <a:ext cx="169545" cy="297815"/>
          </a:xfrm>
          <a:prstGeom prst="rect">
            <a:avLst/>
          </a:prstGeom>
          <a:solidFill>
            <a:srgbClr val="E9AA00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425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5884254" y="8128028"/>
            <a:ext cx="12827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424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5697819" y="8285127"/>
            <a:ext cx="3149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37" baseline="-11111" dirty="0">
                <a:solidFill>
                  <a:srgbClr val="231F20"/>
                </a:solidFill>
                <a:latin typeface="Trebuchet MS"/>
                <a:cs typeface="Trebuchet MS"/>
              </a:rPr>
              <a:t>427</a:t>
            </a:r>
            <a:r>
              <a:rPr sz="750" b="1" spc="75" baseline="-1111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426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4665025" y="8100405"/>
            <a:ext cx="286385" cy="33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ts val="515"/>
              </a:lnSpc>
              <a:spcBef>
                <a:spcPts val="100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403</a:t>
            </a:r>
            <a:endParaRPr sz="500">
              <a:latin typeface="Trebuchet MS"/>
              <a:cs typeface="Trebuchet MS"/>
            </a:endParaRPr>
          </a:p>
          <a:p>
            <a:pPr marL="168910">
              <a:lnSpc>
                <a:spcPts val="434"/>
              </a:lnSpc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402</a:t>
            </a:r>
            <a:endParaRPr sz="500">
              <a:latin typeface="Trebuchet MS"/>
              <a:cs typeface="Trebuchet MS"/>
            </a:endParaRPr>
          </a:p>
          <a:p>
            <a:pPr marL="24765">
              <a:lnSpc>
                <a:spcPts val="515"/>
              </a:lnSpc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404</a:t>
            </a:r>
            <a:endParaRPr sz="5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405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4958538" y="8241692"/>
            <a:ext cx="48704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100"/>
              </a:spcBef>
            </a:pPr>
            <a:r>
              <a:rPr sz="500" b="1" spc="-25" dirty="0">
                <a:solidFill>
                  <a:srgbClr val="231F20"/>
                </a:solidFill>
                <a:latin typeface="Trebuchet MS"/>
                <a:cs typeface="Trebuchet MS"/>
              </a:rPr>
              <a:t>401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2920336" y="8308069"/>
            <a:ext cx="134234" cy="133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078900" y="8150281"/>
            <a:ext cx="221640" cy="2203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380526" y="7652512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5" h="337184">
                <a:moveTo>
                  <a:pt x="281863" y="0"/>
                </a:moveTo>
                <a:lnTo>
                  <a:pt x="0" y="54787"/>
                </a:lnTo>
                <a:lnTo>
                  <a:pt x="54787" y="336651"/>
                </a:lnTo>
                <a:lnTo>
                  <a:pt x="336651" y="281863"/>
                </a:lnTo>
                <a:lnTo>
                  <a:pt x="281863" y="0"/>
                </a:lnTo>
                <a:close/>
              </a:path>
            </a:pathLst>
          </a:custGeom>
          <a:solidFill>
            <a:srgbClr val="E5E0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413150" y="7696513"/>
            <a:ext cx="78105" cy="286385"/>
          </a:xfrm>
          <a:custGeom>
            <a:avLst/>
            <a:gdLst/>
            <a:ahLst/>
            <a:cxnLst/>
            <a:rect l="l" t="t" r="r" b="b"/>
            <a:pathLst>
              <a:path w="78104" h="286384">
                <a:moveTo>
                  <a:pt x="22821" y="0"/>
                </a:moveTo>
                <a:lnTo>
                  <a:pt x="0" y="4432"/>
                </a:lnTo>
                <a:lnTo>
                  <a:pt x="54787" y="286296"/>
                </a:lnTo>
                <a:lnTo>
                  <a:pt x="77609" y="281876"/>
                </a:lnTo>
                <a:lnTo>
                  <a:pt x="22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477749" y="7683950"/>
            <a:ext cx="78105" cy="286385"/>
          </a:xfrm>
          <a:custGeom>
            <a:avLst/>
            <a:gdLst/>
            <a:ahLst/>
            <a:cxnLst/>
            <a:rect l="l" t="t" r="r" b="b"/>
            <a:pathLst>
              <a:path w="78104" h="286384">
                <a:moveTo>
                  <a:pt x="22821" y="0"/>
                </a:moveTo>
                <a:lnTo>
                  <a:pt x="0" y="4444"/>
                </a:lnTo>
                <a:lnTo>
                  <a:pt x="54787" y="286308"/>
                </a:lnTo>
                <a:lnTo>
                  <a:pt x="77609" y="281876"/>
                </a:lnTo>
                <a:lnTo>
                  <a:pt x="22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542339" y="7671399"/>
            <a:ext cx="78105" cy="286385"/>
          </a:xfrm>
          <a:custGeom>
            <a:avLst/>
            <a:gdLst/>
            <a:ahLst/>
            <a:cxnLst/>
            <a:rect l="l" t="t" r="r" b="b"/>
            <a:pathLst>
              <a:path w="78104" h="286384">
                <a:moveTo>
                  <a:pt x="22821" y="0"/>
                </a:moveTo>
                <a:lnTo>
                  <a:pt x="0" y="4444"/>
                </a:lnTo>
                <a:lnTo>
                  <a:pt x="54787" y="286308"/>
                </a:lnTo>
                <a:lnTo>
                  <a:pt x="77609" y="281876"/>
                </a:lnTo>
                <a:lnTo>
                  <a:pt x="22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606937" y="7658835"/>
            <a:ext cx="78105" cy="286385"/>
          </a:xfrm>
          <a:custGeom>
            <a:avLst/>
            <a:gdLst/>
            <a:ahLst/>
            <a:cxnLst/>
            <a:rect l="l" t="t" r="r" b="b"/>
            <a:pathLst>
              <a:path w="78104" h="286384">
                <a:moveTo>
                  <a:pt x="22821" y="0"/>
                </a:moveTo>
                <a:lnTo>
                  <a:pt x="0" y="4445"/>
                </a:lnTo>
                <a:lnTo>
                  <a:pt x="54787" y="286308"/>
                </a:lnTo>
                <a:lnTo>
                  <a:pt x="77609" y="281876"/>
                </a:lnTo>
                <a:lnTo>
                  <a:pt x="22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438030" y="7710652"/>
            <a:ext cx="221640" cy="2203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476659" y="7748894"/>
            <a:ext cx="144386" cy="1438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717174" y="8465248"/>
            <a:ext cx="0" cy="732790"/>
          </a:xfrm>
          <a:custGeom>
            <a:avLst/>
            <a:gdLst/>
            <a:ahLst/>
            <a:cxnLst/>
            <a:rect l="l" t="t" r="r" b="b"/>
            <a:pathLst>
              <a:path h="732790">
                <a:moveTo>
                  <a:pt x="0" y="0"/>
                </a:moveTo>
                <a:lnTo>
                  <a:pt x="0" y="73259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 txBox="1"/>
          <p:nvPr/>
        </p:nvSpPr>
        <p:spPr>
          <a:xfrm>
            <a:off x="5266970" y="8677995"/>
            <a:ext cx="47625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10" dirty="0">
                <a:solidFill>
                  <a:srgbClr val="231F20"/>
                </a:solidFill>
                <a:latin typeface="Trebuchet MS"/>
                <a:cs typeface="Trebuchet MS"/>
              </a:rPr>
              <a:t>GREEN</a:t>
            </a:r>
            <a:r>
              <a:rPr sz="600" b="1" spc="-1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600" b="1" spc="-15" dirty="0">
                <a:solidFill>
                  <a:srgbClr val="231F20"/>
                </a:solidFill>
                <a:latin typeface="Trebuchet MS"/>
                <a:cs typeface="Trebuchet MS"/>
              </a:rPr>
              <a:t>ROOF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2395387" y="6960825"/>
            <a:ext cx="5107940" cy="2275205"/>
          </a:xfrm>
          <a:custGeom>
            <a:avLst/>
            <a:gdLst/>
            <a:ahLst/>
            <a:cxnLst/>
            <a:rect l="l" t="t" r="r" b="b"/>
            <a:pathLst>
              <a:path w="5107940" h="2275204">
                <a:moveTo>
                  <a:pt x="5076812" y="1750263"/>
                </a:moveTo>
                <a:lnTo>
                  <a:pt x="5076812" y="1573314"/>
                </a:lnTo>
                <a:lnTo>
                  <a:pt x="5107470" y="1560893"/>
                </a:lnTo>
                <a:lnTo>
                  <a:pt x="5105107" y="508507"/>
                </a:lnTo>
                <a:lnTo>
                  <a:pt x="4650968" y="505409"/>
                </a:lnTo>
                <a:lnTo>
                  <a:pt x="4551172" y="0"/>
                </a:lnTo>
                <a:lnTo>
                  <a:pt x="2674442" y="322503"/>
                </a:lnTo>
                <a:lnTo>
                  <a:pt x="2624543" y="510387"/>
                </a:lnTo>
                <a:lnTo>
                  <a:pt x="2321788" y="510387"/>
                </a:lnTo>
                <a:lnTo>
                  <a:pt x="2168753" y="343750"/>
                </a:lnTo>
                <a:lnTo>
                  <a:pt x="0" y="474357"/>
                </a:lnTo>
                <a:lnTo>
                  <a:pt x="78486" y="1529079"/>
                </a:lnTo>
                <a:lnTo>
                  <a:pt x="104694" y="1529775"/>
                </a:lnTo>
                <a:lnTo>
                  <a:pt x="134494" y="1530867"/>
                </a:lnTo>
                <a:lnTo>
                  <a:pt x="204119" y="1534556"/>
                </a:lnTo>
                <a:lnTo>
                  <a:pt x="243573" y="1537312"/>
                </a:lnTo>
                <a:lnTo>
                  <a:pt x="285873" y="1540781"/>
                </a:lnTo>
                <a:lnTo>
                  <a:pt x="330832" y="1545043"/>
                </a:lnTo>
                <a:lnTo>
                  <a:pt x="378265" y="1550176"/>
                </a:lnTo>
                <a:lnTo>
                  <a:pt x="427985" y="1556260"/>
                </a:lnTo>
                <a:lnTo>
                  <a:pt x="479806" y="1563374"/>
                </a:lnTo>
                <a:lnTo>
                  <a:pt x="533541" y="1571598"/>
                </a:lnTo>
                <a:lnTo>
                  <a:pt x="589006" y="1581010"/>
                </a:lnTo>
                <a:lnTo>
                  <a:pt x="646013" y="1591690"/>
                </a:lnTo>
                <a:lnTo>
                  <a:pt x="704377" y="1603717"/>
                </a:lnTo>
                <a:lnTo>
                  <a:pt x="763910" y="1617171"/>
                </a:lnTo>
                <a:lnTo>
                  <a:pt x="824428" y="1632130"/>
                </a:lnTo>
                <a:lnTo>
                  <a:pt x="885744" y="1648674"/>
                </a:lnTo>
                <a:lnTo>
                  <a:pt x="947671" y="1666882"/>
                </a:lnTo>
                <a:lnTo>
                  <a:pt x="1010024" y="1686833"/>
                </a:lnTo>
                <a:lnTo>
                  <a:pt x="1072616" y="1708607"/>
                </a:lnTo>
                <a:lnTo>
                  <a:pt x="1425621" y="1863880"/>
                </a:lnTo>
                <a:lnTo>
                  <a:pt x="1731906" y="2051123"/>
                </a:lnTo>
                <a:lnTo>
                  <a:pt x="1947745" y="2208680"/>
                </a:lnTo>
                <a:lnTo>
                  <a:pt x="2029409" y="2274900"/>
                </a:lnTo>
                <a:lnTo>
                  <a:pt x="5076812" y="1750263"/>
                </a:lnTo>
                <a:close/>
              </a:path>
            </a:pathLst>
          </a:custGeom>
          <a:ln w="7238">
            <a:solidFill>
              <a:srgbClr val="6666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9C9CEC3-7C34-4AAA-A5D6-EFFC5E832155}"/>
              </a:ext>
            </a:extLst>
          </p:cNvPr>
          <p:cNvGrpSpPr/>
          <p:nvPr/>
        </p:nvGrpSpPr>
        <p:grpSpPr>
          <a:xfrm>
            <a:off x="-4259226" y="2925091"/>
            <a:ext cx="5096510" cy="2277745"/>
            <a:chOff x="2526898" y="2626008"/>
            <a:chExt cx="5096510" cy="2277745"/>
          </a:xfrm>
        </p:grpSpPr>
        <p:sp>
          <p:nvSpPr>
            <p:cNvPr id="228" name="object 228"/>
            <p:cNvSpPr/>
            <p:nvPr/>
          </p:nvSpPr>
          <p:spPr>
            <a:xfrm>
              <a:off x="2526898" y="2626008"/>
              <a:ext cx="5096510" cy="2277745"/>
            </a:xfrm>
            <a:custGeom>
              <a:avLst/>
              <a:gdLst/>
              <a:ahLst/>
              <a:cxnLst/>
              <a:rect l="l" t="t" r="r" b="b"/>
              <a:pathLst>
                <a:path w="5096509" h="2277745">
                  <a:moveTo>
                    <a:pt x="5095900" y="1926234"/>
                  </a:moveTo>
                  <a:lnTo>
                    <a:pt x="5088928" y="562317"/>
                  </a:lnTo>
                  <a:lnTo>
                    <a:pt x="4661230" y="562317"/>
                  </a:lnTo>
                  <a:lnTo>
                    <a:pt x="4562068" y="0"/>
                  </a:lnTo>
                  <a:lnTo>
                    <a:pt x="2638399" y="344779"/>
                  </a:lnTo>
                  <a:lnTo>
                    <a:pt x="2630233" y="566420"/>
                  </a:lnTo>
                  <a:lnTo>
                    <a:pt x="2344343" y="566420"/>
                  </a:lnTo>
                  <a:lnTo>
                    <a:pt x="2311666" y="365302"/>
                  </a:lnTo>
                  <a:lnTo>
                    <a:pt x="1124038" y="455599"/>
                  </a:lnTo>
                  <a:lnTo>
                    <a:pt x="0" y="1083576"/>
                  </a:lnTo>
                  <a:lnTo>
                    <a:pt x="46380" y="1721967"/>
                  </a:lnTo>
                  <a:lnTo>
                    <a:pt x="75743" y="1722476"/>
                  </a:lnTo>
                  <a:lnTo>
                    <a:pt x="109728" y="1722963"/>
                  </a:lnTo>
                  <a:lnTo>
                    <a:pt x="147991" y="1723724"/>
                  </a:lnTo>
                  <a:lnTo>
                    <a:pt x="190195" y="1725056"/>
                  </a:lnTo>
                  <a:lnTo>
                    <a:pt x="235997" y="1727256"/>
                  </a:lnTo>
                  <a:lnTo>
                    <a:pt x="285057" y="1730621"/>
                  </a:lnTo>
                  <a:lnTo>
                    <a:pt x="337036" y="1735446"/>
                  </a:lnTo>
                  <a:lnTo>
                    <a:pt x="391591" y="1742030"/>
                  </a:lnTo>
                  <a:lnTo>
                    <a:pt x="448384" y="1750669"/>
                  </a:lnTo>
                  <a:lnTo>
                    <a:pt x="507072" y="1761659"/>
                  </a:lnTo>
                  <a:lnTo>
                    <a:pt x="567317" y="1775297"/>
                  </a:lnTo>
                  <a:lnTo>
                    <a:pt x="628776" y="1791881"/>
                  </a:lnTo>
                  <a:lnTo>
                    <a:pt x="670902" y="1633435"/>
                  </a:lnTo>
                  <a:lnTo>
                    <a:pt x="3065005" y="2091321"/>
                  </a:lnTo>
                  <a:lnTo>
                    <a:pt x="3168967" y="2277211"/>
                  </a:lnTo>
                  <a:lnTo>
                    <a:pt x="5095900" y="1926234"/>
                  </a:lnTo>
                  <a:close/>
                </a:path>
              </a:pathLst>
            </a:custGeom>
            <a:solidFill>
              <a:schemeClr val="bg1"/>
            </a:solidFill>
            <a:ln w="7073">
              <a:solidFill>
                <a:srgbClr val="6666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 txBox="1"/>
            <p:nvPr/>
          </p:nvSpPr>
          <p:spPr>
            <a:xfrm>
              <a:off x="3816856" y="4561918"/>
              <a:ext cx="1018540" cy="19240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100" spc="10" dirty="0">
                  <a:solidFill>
                    <a:srgbClr val="231F20"/>
                  </a:solidFill>
                  <a:latin typeface="Tahoma"/>
                  <a:cs typeface="Tahoma"/>
                </a:rPr>
                <a:t>SECOND</a:t>
              </a:r>
              <a:r>
                <a:rPr sz="1100" spc="-180" dirty="0">
                  <a:solidFill>
                    <a:srgbClr val="231F20"/>
                  </a:solidFill>
                  <a:latin typeface="Tahoma"/>
                  <a:cs typeface="Tahoma"/>
                </a:rPr>
                <a:t> </a:t>
              </a:r>
              <a:r>
                <a:rPr sz="1100" dirty="0">
                  <a:solidFill>
                    <a:srgbClr val="231F20"/>
                  </a:solidFill>
                  <a:latin typeface="Tahoma"/>
                  <a:cs typeface="Tahoma"/>
                </a:rPr>
                <a:t>FLOOR</a:t>
              </a:r>
              <a:endParaRPr sz="1100">
                <a:latin typeface="Tahoma"/>
                <a:cs typeface="Tahoma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2534665" y="4886393"/>
              <a:ext cx="2289175" cy="0"/>
            </a:xfrm>
            <a:custGeom>
              <a:avLst/>
              <a:gdLst/>
              <a:ahLst/>
              <a:cxnLst/>
              <a:rect l="l" t="t" r="r" b="b"/>
              <a:pathLst>
                <a:path w="2289175">
                  <a:moveTo>
                    <a:pt x="0" y="0"/>
                  </a:moveTo>
                  <a:lnTo>
                    <a:pt x="2289048" y="0"/>
                  </a:lnTo>
                </a:path>
              </a:pathLst>
            </a:custGeom>
            <a:ln w="38100">
              <a:solidFill>
                <a:srgbClr val="E9A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187639" y="2629331"/>
              <a:ext cx="2073275" cy="1346835"/>
            </a:xfrm>
            <a:custGeom>
              <a:avLst/>
              <a:gdLst/>
              <a:ahLst/>
              <a:cxnLst/>
              <a:rect l="l" t="t" r="r" b="b"/>
              <a:pathLst>
                <a:path w="2073275" h="1346835">
                  <a:moveTo>
                    <a:pt x="1895627" y="0"/>
                  </a:moveTo>
                  <a:lnTo>
                    <a:pt x="305549" y="282854"/>
                  </a:lnTo>
                  <a:lnTo>
                    <a:pt x="385724" y="700684"/>
                  </a:lnTo>
                  <a:lnTo>
                    <a:pt x="0" y="768248"/>
                  </a:lnTo>
                  <a:lnTo>
                    <a:pt x="96710" y="1346479"/>
                  </a:lnTo>
                  <a:lnTo>
                    <a:pt x="2073046" y="992530"/>
                  </a:lnTo>
                  <a:lnTo>
                    <a:pt x="1895627" y="0"/>
                  </a:lnTo>
                  <a:close/>
                </a:path>
              </a:pathLst>
            </a:custGeom>
            <a:solidFill>
              <a:srgbClr val="E5E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585724" y="2966132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096"/>
                  </a:lnTo>
                  <a:lnTo>
                    <a:pt x="257429" y="1330413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678844" y="2948024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108"/>
                  </a:lnTo>
                  <a:lnTo>
                    <a:pt x="257429" y="1330426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771967" y="2929929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108"/>
                  </a:lnTo>
                  <a:lnTo>
                    <a:pt x="257429" y="1330426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865090" y="2911834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096"/>
                  </a:lnTo>
                  <a:lnTo>
                    <a:pt x="257429" y="1330413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958212" y="2893727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108"/>
                  </a:lnTo>
                  <a:lnTo>
                    <a:pt x="257429" y="1330426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051335" y="2875620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108"/>
                  </a:lnTo>
                  <a:lnTo>
                    <a:pt x="257429" y="1330426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144455" y="2857525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096"/>
                  </a:lnTo>
                  <a:lnTo>
                    <a:pt x="257429" y="1330413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237578" y="2839417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108"/>
                  </a:lnTo>
                  <a:lnTo>
                    <a:pt x="257429" y="1330426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330702" y="2821322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108"/>
                  </a:lnTo>
                  <a:lnTo>
                    <a:pt x="257429" y="1330426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423825" y="2803228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096"/>
                  </a:lnTo>
                  <a:lnTo>
                    <a:pt x="257429" y="1330413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516950" y="2785120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108"/>
                  </a:lnTo>
                  <a:lnTo>
                    <a:pt x="257429" y="1330426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610068" y="2767025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108"/>
                  </a:lnTo>
                  <a:lnTo>
                    <a:pt x="257429" y="1330426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703190" y="2748917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096"/>
                  </a:lnTo>
                  <a:lnTo>
                    <a:pt x="257429" y="1330413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275325" y="3187618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108"/>
                  </a:lnTo>
                  <a:lnTo>
                    <a:pt x="257429" y="1330426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368451" y="3169523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108"/>
                  </a:lnTo>
                  <a:lnTo>
                    <a:pt x="257429" y="1330426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461574" y="3151428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096"/>
                  </a:lnTo>
                  <a:lnTo>
                    <a:pt x="257429" y="1330413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554697" y="3133321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108"/>
                  </a:lnTo>
                  <a:lnTo>
                    <a:pt x="257429" y="1330426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647815" y="3115226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108"/>
                  </a:lnTo>
                  <a:lnTo>
                    <a:pt x="257429" y="1330426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740940" y="3097118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108"/>
                  </a:lnTo>
                  <a:lnTo>
                    <a:pt x="257429" y="1330426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34062" y="3079012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108"/>
                  </a:lnTo>
                  <a:lnTo>
                    <a:pt x="257429" y="1330426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27187" y="3060917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096"/>
                  </a:lnTo>
                  <a:lnTo>
                    <a:pt x="257429" y="1330413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20309" y="3042809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108"/>
                  </a:lnTo>
                  <a:lnTo>
                    <a:pt x="257429" y="1330426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113426" y="3024714"/>
              <a:ext cx="288925" cy="1330960"/>
            </a:xfrm>
            <a:custGeom>
              <a:avLst/>
              <a:gdLst/>
              <a:ahLst/>
              <a:cxnLst/>
              <a:rect l="l" t="t" r="r" b="b"/>
              <a:pathLst>
                <a:path w="288925" h="1330960">
                  <a:moveTo>
                    <a:pt x="31432" y="0"/>
                  </a:moveTo>
                  <a:lnTo>
                    <a:pt x="0" y="6108"/>
                  </a:lnTo>
                  <a:lnTo>
                    <a:pt x="257429" y="1330426"/>
                  </a:lnTo>
                  <a:lnTo>
                    <a:pt x="288861" y="1324317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156628" y="4486084"/>
              <a:ext cx="266065" cy="318770"/>
            </a:xfrm>
            <a:custGeom>
              <a:avLst/>
              <a:gdLst/>
              <a:ahLst/>
              <a:cxnLst/>
              <a:rect l="l" t="t" r="r" b="b"/>
              <a:pathLst>
                <a:path w="266064" h="318770">
                  <a:moveTo>
                    <a:pt x="203428" y="0"/>
                  </a:moveTo>
                  <a:lnTo>
                    <a:pt x="0" y="31013"/>
                  </a:lnTo>
                  <a:lnTo>
                    <a:pt x="66205" y="318731"/>
                  </a:lnTo>
                  <a:lnTo>
                    <a:pt x="265861" y="283997"/>
                  </a:lnTo>
                  <a:lnTo>
                    <a:pt x="226529" y="111036"/>
                  </a:lnTo>
                  <a:lnTo>
                    <a:pt x="203428" y="0"/>
                  </a:lnTo>
                  <a:close/>
                </a:path>
              </a:pathLst>
            </a:custGeom>
            <a:solidFill>
              <a:srgbClr val="E5E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004781" y="4385573"/>
              <a:ext cx="210185" cy="445770"/>
            </a:xfrm>
            <a:custGeom>
              <a:avLst/>
              <a:gdLst/>
              <a:ahLst/>
              <a:cxnLst/>
              <a:rect l="l" t="t" r="r" b="b"/>
              <a:pathLst>
                <a:path w="210185" h="445770">
                  <a:moveTo>
                    <a:pt x="130924" y="0"/>
                  </a:moveTo>
                  <a:lnTo>
                    <a:pt x="0" y="23723"/>
                  </a:lnTo>
                  <a:lnTo>
                    <a:pt x="78613" y="445350"/>
                  </a:lnTo>
                  <a:lnTo>
                    <a:pt x="209664" y="420103"/>
                  </a:lnTo>
                  <a:lnTo>
                    <a:pt x="130924" y="0"/>
                  </a:lnTo>
                  <a:close/>
                </a:path>
              </a:pathLst>
            </a:custGeom>
            <a:solidFill>
              <a:srgbClr val="A52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834090" y="4069299"/>
              <a:ext cx="27940" cy="177800"/>
            </a:xfrm>
            <a:custGeom>
              <a:avLst/>
              <a:gdLst/>
              <a:ahLst/>
              <a:cxnLst/>
              <a:rect l="l" t="t" r="r" b="b"/>
              <a:pathLst>
                <a:path w="27939" h="177800">
                  <a:moveTo>
                    <a:pt x="0" y="0"/>
                  </a:moveTo>
                  <a:lnTo>
                    <a:pt x="27762" y="177292"/>
                  </a:lnTo>
                </a:path>
              </a:pathLst>
            </a:custGeom>
            <a:ln w="14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949486" y="4031459"/>
              <a:ext cx="27940" cy="177800"/>
            </a:xfrm>
            <a:custGeom>
              <a:avLst/>
              <a:gdLst/>
              <a:ahLst/>
              <a:cxnLst/>
              <a:rect l="l" t="t" r="r" b="b"/>
              <a:pathLst>
                <a:path w="27939" h="177800">
                  <a:moveTo>
                    <a:pt x="0" y="0"/>
                  </a:moveTo>
                  <a:lnTo>
                    <a:pt x="27762" y="177279"/>
                  </a:lnTo>
                </a:path>
              </a:pathLst>
            </a:custGeom>
            <a:ln w="14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367842" y="4068208"/>
              <a:ext cx="768350" cy="833119"/>
            </a:xfrm>
            <a:custGeom>
              <a:avLst/>
              <a:gdLst/>
              <a:ahLst/>
              <a:cxnLst/>
              <a:rect l="l" t="t" r="r" b="b"/>
              <a:pathLst>
                <a:path w="768350" h="833120">
                  <a:moveTo>
                    <a:pt x="702017" y="0"/>
                  </a:moveTo>
                  <a:lnTo>
                    <a:pt x="0" y="122186"/>
                  </a:lnTo>
                  <a:lnTo>
                    <a:pt x="99098" y="621918"/>
                  </a:lnTo>
                  <a:lnTo>
                    <a:pt x="227114" y="653910"/>
                  </a:lnTo>
                  <a:lnTo>
                    <a:pt x="328841" y="832510"/>
                  </a:lnTo>
                  <a:lnTo>
                    <a:pt x="741476" y="762215"/>
                  </a:lnTo>
                  <a:lnTo>
                    <a:pt x="667651" y="345439"/>
                  </a:lnTo>
                  <a:lnTo>
                    <a:pt x="767867" y="324357"/>
                  </a:lnTo>
                  <a:lnTo>
                    <a:pt x="702017" y="0"/>
                  </a:lnTo>
                  <a:close/>
                </a:path>
              </a:pathLst>
            </a:custGeom>
            <a:solidFill>
              <a:srgbClr val="A52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236526" y="3859638"/>
              <a:ext cx="991235" cy="919480"/>
            </a:xfrm>
            <a:custGeom>
              <a:avLst/>
              <a:gdLst/>
              <a:ahLst/>
              <a:cxnLst/>
              <a:rect l="l" t="t" r="r" b="b"/>
              <a:pathLst>
                <a:path w="991234" h="919479">
                  <a:moveTo>
                    <a:pt x="836879" y="0"/>
                  </a:moveTo>
                  <a:lnTo>
                    <a:pt x="0" y="153987"/>
                  </a:lnTo>
                  <a:lnTo>
                    <a:pt x="133896" y="919238"/>
                  </a:lnTo>
                  <a:lnTo>
                    <a:pt x="983127" y="760368"/>
                  </a:lnTo>
                  <a:lnTo>
                    <a:pt x="990866" y="757847"/>
                  </a:lnTo>
                  <a:lnTo>
                    <a:pt x="962568" y="639433"/>
                  </a:lnTo>
                  <a:lnTo>
                    <a:pt x="910105" y="378923"/>
                  </a:lnTo>
                  <a:lnTo>
                    <a:pt x="859527" y="118413"/>
                  </a:lnTo>
                  <a:lnTo>
                    <a:pt x="836879" y="0"/>
                  </a:lnTo>
                  <a:close/>
                </a:path>
              </a:pathLst>
            </a:custGeom>
            <a:solidFill>
              <a:srgbClr val="E5E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151738" y="2912184"/>
              <a:ext cx="422275" cy="485775"/>
            </a:xfrm>
            <a:custGeom>
              <a:avLst/>
              <a:gdLst/>
              <a:ahLst/>
              <a:cxnLst/>
              <a:rect l="l" t="t" r="r" b="b"/>
              <a:pathLst>
                <a:path w="422275" h="485775">
                  <a:moveTo>
                    <a:pt x="344792" y="0"/>
                  </a:moveTo>
                  <a:lnTo>
                    <a:pt x="10045" y="61925"/>
                  </a:lnTo>
                  <a:lnTo>
                    <a:pt x="0" y="284530"/>
                  </a:lnTo>
                  <a:lnTo>
                    <a:pt x="34582" y="485393"/>
                  </a:lnTo>
                  <a:lnTo>
                    <a:pt x="421982" y="415099"/>
                  </a:lnTo>
                  <a:lnTo>
                    <a:pt x="344792" y="0"/>
                  </a:lnTo>
                  <a:close/>
                </a:path>
              </a:pathLst>
            </a:custGeom>
            <a:solidFill>
              <a:srgbClr val="D1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675667" y="3056131"/>
              <a:ext cx="311785" cy="506095"/>
            </a:xfrm>
            <a:custGeom>
              <a:avLst/>
              <a:gdLst/>
              <a:ahLst/>
              <a:cxnLst/>
              <a:rect l="l" t="t" r="r" b="b"/>
              <a:pathLst>
                <a:path w="311785" h="506095">
                  <a:moveTo>
                    <a:pt x="311315" y="0"/>
                  </a:moveTo>
                  <a:lnTo>
                    <a:pt x="0" y="26771"/>
                  </a:lnTo>
                  <a:lnTo>
                    <a:pt x="0" y="277850"/>
                  </a:lnTo>
                  <a:lnTo>
                    <a:pt x="98755" y="505472"/>
                  </a:lnTo>
                  <a:lnTo>
                    <a:pt x="311315" y="505472"/>
                  </a:lnTo>
                  <a:lnTo>
                    <a:pt x="311315" y="0"/>
                  </a:lnTo>
                  <a:close/>
                </a:path>
              </a:pathLst>
            </a:custGeom>
            <a:solidFill>
              <a:srgbClr val="D1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076819" y="4050385"/>
              <a:ext cx="139065" cy="762635"/>
            </a:xfrm>
            <a:custGeom>
              <a:avLst/>
              <a:gdLst/>
              <a:ahLst/>
              <a:cxnLst/>
              <a:rect l="l" t="t" r="r" b="b"/>
              <a:pathLst>
                <a:path w="139064" h="762635">
                  <a:moveTo>
                    <a:pt x="0" y="0"/>
                  </a:moveTo>
                  <a:lnTo>
                    <a:pt x="139065" y="762228"/>
                  </a:lnTo>
                </a:path>
              </a:pathLst>
            </a:custGeom>
            <a:ln w="14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495573" y="2912613"/>
              <a:ext cx="78740" cy="421005"/>
            </a:xfrm>
            <a:custGeom>
              <a:avLst/>
              <a:gdLst/>
              <a:ahLst/>
              <a:cxnLst/>
              <a:rect l="l" t="t" r="r" b="b"/>
              <a:pathLst>
                <a:path w="78739" h="421004">
                  <a:moveTo>
                    <a:pt x="78143" y="420941"/>
                  </a:moveTo>
                  <a:lnTo>
                    <a:pt x="0" y="0"/>
                  </a:lnTo>
                </a:path>
              </a:pathLst>
            </a:custGeom>
            <a:ln w="14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152260" y="3326235"/>
              <a:ext cx="421005" cy="78740"/>
            </a:xfrm>
            <a:custGeom>
              <a:avLst/>
              <a:gdLst/>
              <a:ahLst/>
              <a:cxnLst/>
              <a:rect l="l" t="t" r="r" b="b"/>
              <a:pathLst>
                <a:path w="421004" h="78739">
                  <a:moveTo>
                    <a:pt x="0" y="78143"/>
                  </a:moveTo>
                  <a:lnTo>
                    <a:pt x="420941" y="0"/>
                  </a:lnTo>
                </a:path>
              </a:pathLst>
            </a:custGeom>
            <a:ln w="14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998482" y="4211318"/>
              <a:ext cx="131939" cy="1314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30242" y="3080180"/>
              <a:ext cx="131939" cy="1314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94429" y="3476278"/>
              <a:ext cx="221640" cy="22037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192210" y="4242366"/>
              <a:ext cx="221640" cy="22037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230846" y="4280618"/>
              <a:ext cx="144373" cy="1438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 txBox="1"/>
            <p:nvPr/>
          </p:nvSpPr>
          <p:spPr>
            <a:xfrm>
              <a:off x="6096925" y="3239222"/>
              <a:ext cx="370205" cy="11683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600" b="1" spc="25" dirty="0">
                  <a:solidFill>
                    <a:srgbClr val="231F20"/>
                  </a:solidFill>
                  <a:latin typeface="Trebuchet MS"/>
                  <a:cs typeface="Trebuchet MS"/>
                </a:rPr>
                <a:t>B</a:t>
              </a:r>
              <a:r>
                <a:rPr sz="600" b="1" spc="-20" dirty="0">
                  <a:solidFill>
                    <a:srgbClr val="231F20"/>
                  </a:solidFill>
                  <a:latin typeface="Trebuchet MS"/>
                  <a:cs typeface="Trebuchet MS"/>
                </a:rPr>
                <a:t>OO</a:t>
              </a:r>
              <a:r>
                <a:rPr sz="600" b="1" dirty="0">
                  <a:solidFill>
                    <a:srgbClr val="231F20"/>
                  </a:solidFill>
                  <a:latin typeface="Trebuchet MS"/>
                  <a:cs typeface="Trebuchet MS"/>
                </a:rPr>
                <a:t>K</a:t>
              </a:r>
              <a:r>
                <a:rPr sz="600" b="1" spc="25" dirty="0">
                  <a:solidFill>
                    <a:srgbClr val="231F20"/>
                  </a:solidFill>
                  <a:latin typeface="Trebuchet MS"/>
                  <a:cs typeface="Trebuchet MS"/>
                </a:rPr>
                <a:t>B</a:t>
              </a:r>
              <a:r>
                <a:rPr sz="600" b="1" spc="-20" dirty="0">
                  <a:solidFill>
                    <a:srgbClr val="231F20"/>
                  </a:solidFill>
                  <a:latin typeface="Trebuchet MS"/>
                  <a:cs typeface="Trebuchet MS"/>
                </a:rPr>
                <a:t>O</a:t>
              </a:r>
              <a:r>
                <a:rPr sz="600" b="1" spc="-35" dirty="0">
                  <a:solidFill>
                    <a:srgbClr val="231F20"/>
                  </a:solidFill>
                  <a:latin typeface="Trebuchet MS"/>
                  <a:cs typeface="Trebuchet MS"/>
                </a:rPr>
                <a:t>T</a:t>
              </a:r>
              <a:endParaRPr sz="600">
                <a:latin typeface="Trebuchet MS"/>
                <a:cs typeface="Trebuchet MS"/>
              </a:endParaRPr>
            </a:p>
          </p:txBody>
        </p:sp>
        <p:sp>
          <p:nvSpPr>
            <p:cNvPr id="117" name="object 117"/>
            <p:cNvSpPr txBox="1"/>
            <p:nvPr/>
          </p:nvSpPr>
          <p:spPr>
            <a:xfrm>
              <a:off x="5610009" y="4289634"/>
              <a:ext cx="360680" cy="38417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 marR="5080" algn="ctr">
                <a:lnSpc>
                  <a:spcPts val="700"/>
                </a:lnSpc>
                <a:spcBef>
                  <a:spcPts val="140"/>
                </a:spcBef>
              </a:pPr>
              <a:r>
                <a:rPr sz="600" b="1" spc="50" dirty="0">
                  <a:solidFill>
                    <a:srgbClr val="FFFFFF"/>
                  </a:solidFill>
                  <a:latin typeface="Trebuchet MS"/>
                  <a:cs typeface="Trebuchet MS"/>
                </a:rPr>
                <a:t>S</a:t>
              </a:r>
              <a:r>
                <a:rPr sz="600" b="1" spc="-25" dirty="0">
                  <a:solidFill>
                    <a:srgbClr val="FFFFFF"/>
                  </a:solidFill>
                  <a:latin typeface="Trebuchet MS"/>
                  <a:cs typeface="Trebuchet MS"/>
                </a:rPr>
                <a:t>T</a:t>
              </a:r>
              <a:r>
                <a:rPr sz="600" b="1" spc="5" dirty="0">
                  <a:solidFill>
                    <a:srgbClr val="FFFFFF"/>
                  </a:solidFill>
                  <a:latin typeface="Trebuchet MS"/>
                  <a:cs typeface="Trebuchet MS"/>
                </a:rPr>
                <a:t>U</a:t>
              </a:r>
              <a:r>
                <a:rPr sz="600" b="1" dirty="0">
                  <a:solidFill>
                    <a:srgbClr val="FFFFFF"/>
                  </a:solidFill>
                  <a:latin typeface="Trebuchet MS"/>
                  <a:cs typeface="Trebuchet MS"/>
                </a:rPr>
                <a:t>D</a:t>
              </a:r>
              <a:r>
                <a:rPr sz="600" b="1" spc="15" dirty="0">
                  <a:solidFill>
                    <a:srgbClr val="FFFFFF"/>
                  </a:solidFill>
                  <a:latin typeface="Trebuchet MS"/>
                  <a:cs typeface="Trebuchet MS"/>
                </a:rPr>
                <a:t>E</a:t>
              </a:r>
              <a:r>
                <a:rPr sz="600" b="1" spc="25" dirty="0">
                  <a:solidFill>
                    <a:srgbClr val="FFFFFF"/>
                  </a:solidFill>
                  <a:latin typeface="Trebuchet MS"/>
                  <a:cs typeface="Trebuchet MS"/>
                </a:rPr>
                <a:t>N</a:t>
              </a:r>
              <a:r>
                <a:rPr sz="600" b="1" spc="-25" dirty="0">
                  <a:solidFill>
                    <a:srgbClr val="FFFFFF"/>
                  </a:solidFill>
                  <a:latin typeface="Trebuchet MS"/>
                  <a:cs typeface="Trebuchet MS"/>
                </a:rPr>
                <a:t>T  </a:t>
              </a:r>
              <a:r>
                <a:rPr sz="600" b="1" spc="10" dirty="0">
                  <a:solidFill>
                    <a:srgbClr val="FFFFFF"/>
                  </a:solidFill>
                  <a:latin typeface="Trebuchet MS"/>
                  <a:cs typeface="Trebuchet MS"/>
                </a:rPr>
                <a:t>SU</a:t>
              </a:r>
              <a:r>
                <a:rPr sz="600" b="1" spc="20" dirty="0">
                  <a:solidFill>
                    <a:srgbClr val="FFFFFF"/>
                  </a:solidFill>
                  <a:latin typeface="Trebuchet MS"/>
                  <a:cs typeface="Trebuchet MS"/>
                </a:rPr>
                <a:t>C</a:t>
              </a:r>
              <a:r>
                <a:rPr sz="600" b="1" spc="5" dirty="0">
                  <a:solidFill>
                    <a:srgbClr val="FFFFFF"/>
                  </a:solidFill>
                  <a:latin typeface="Trebuchet MS"/>
                  <a:cs typeface="Trebuchet MS"/>
                </a:rPr>
                <a:t>C</a:t>
              </a:r>
              <a:r>
                <a:rPr sz="600" b="1" spc="20" dirty="0">
                  <a:solidFill>
                    <a:srgbClr val="FFFFFF"/>
                  </a:solidFill>
                  <a:latin typeface="Trebuchet MS"/>
                  <a:cs typeface="Trebuchet MS"/>
                </a:rPr>
                <a:t>E</a:t>
              </a:r>
              <a:r>
                <a:rPr sz="600" b="1" spc="55" dirty="0">
                  <a:solidFill>
                    <a:srgbClr val="FFFFFF"/>
                  </a:solidFill>
                  <a:latin typeface="Trebuchet MS"/>
                  <a:cs typeface="Trebuchet MS"/>
                </a:rPr>
                <a:t>S</a:t>
              </a:r>
              <a:r>
                <a:rPr sz="600" b="1" spc="25" dirty="0">
                  <a:solidFill>
                    <a:srgbClr val="FFFFFF"/>
                  </a:solidFill>
                  <a:latin typeface="Trebuchet MS"/>
                  <a:cs typeface="Trebuchet MS"/>
                </a:rPr>
                <a:t>S  </a:t>
              </a:r>
              <a:r>
                <a:rPr sz="600" b="1" spc="5" dirty="0">
                  <a:solidFill>
                    <a:srgbClr val="FFFFFF"/>
                  </a:solidFill>
                  <a:latin typeface="Trebuchet MS"/>
                  <a:cs typeface="Trebuchet MS"/>
                </a:rPr>
                <a:t>CENTER  </a:t>
              </a:r>
              <a:r>
                <a:rPr sz="600" b="1" spc="40" dirty="0">
                  <a:solidFill>
                    <a:srgbClr val="FFFFFF"/>
                  </a:solidFill>
                  <a:latin typeface="Trebuchet MS"/>
                  <a:cs typeface="Trebuchet MS"/>
                </a:rPr>
                <a:t>(SSC)</a:t>
              </a:r>
              <a:endParaRPr sz="600">
                <a:latin typeface="Trebuchet MS"/>
                <a:cs typeface="Trebuchet MS"/>
              </a:endParaRPr>
            </a:p>
          </p:txBody>
        </p:sp>
        <p:sp>
          <p:nvSpPr>
            <p:cNvPr id="118" name="object 118"/>
            <p:cNvSpPr txBox="1"/>
            <p:nvPr/>
          </p:nvSpPr>
          <p:spPr>
            <a:xfrm>
              <a:off x="5226113" y="3048717"/>
              <a:ext cx="233045" cy="20637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 marR="5080" indent="41910">
                <a:lnSpc>
                  <a:spcPts val="700"/>
                </a:lnSpc>
                <a:spcBef>
                  <a:spcPts val="140"/>
                </a:spcBef>
              </a:pPr>
              <a:r>
                <a:rPr sz="600" b="1" spc="-30" dirty="0">
                  <a:solidFill>
                    <a:srgbClr val="231F20"/>
                  </a:solidFill>
                  <a:latin typeface="Trebuchet MS"/>
                  <a:cs typeface="Trebuchet MS"/>
                </a:rPr>
                <a:t>201  </a:t>
              </a:r>
              <a:r>
                <a:rPr sz="600" b="1" spc="35" dirty="0">
                  <a:solidFill>
                    <a:srgbClr val="231F20"/>
                  </a:solidFill>
                  <a:latin typeface="Trebuchet MS"/>
                  <a:cs typeface="Trebuchet MS"/>
                </a:rPr>
                <a:t>(</a:t>
              </a:r>
              <a:r>
                <a:rPr sz="600" b="1" spc="70" dirty="0">
                  <a:solidFill>
                    <a:srgbClr val="231F20"/>
                  </a:solidFill>
                  <a:latin typeface="Trebuchet MS"/>
                  <a:cs typeface="Trebuchet MS"/>
                </a:rPr>
                <a:t>S</a:t>
              </a:r>
              <a:r>
                <a:rPr sz="600" b="1" spc="40" dirty="0">
                  <a:solidFill>
                    <a:srgbClr val="231F20"/>
                  </a:solidFill>
                  <a:latin typeface="Trebuchet MS"/>
                  <a:cs typeface="Trebuchet MS"/>
                </a:rPr>
                <a:t>S</a:t>
              </a:r>
              <a:r>
                <a:rPr sz="600" b="1" spc="25" dirty="0">
                  <a:solidFill>
                    <a:srgbClr val="231F20"/>
                  </a:solidFill>
                  <a:latin typeface="Trebuchet MS"/>
                  <a:cs typeface="Trebuchet MS"/>
                </a:rPr>
                <a:t>C)</a:t>
              </a:r>
              <a:endParaRPr sz="600">
                <a:latin typeface="Trebuchet MS"/>
                <a:cs typeface="Trebuchet MS"/>
              </a:endParaRPr>
            </a:p>
          </p:txBody>
        </p:sp>
        <p:sp>
          <p:nvSpPr>
            <p:cNvPr id="119" name="object 119"/>
            <p:cNvSpPr txBox="1"/>
            <p:nvPr/>
          </p:nvSpPr>
          <p:spPr>
            <a:xfrm>
              <a:off x="4375302" y="3273724"/>
              <a:ext cx="487680" cy="335280"/>
            </a:xfrm>
            <a:prstGeom prst="rect">
              <a:avLst/>
            </a:prstGeom>
            <a:solidFill>
              <a:srgbClr val="D1E2EB"/>
            </a:solidFill>
          </p:spPr>
          <p:txBody>
            <a:bodyPr vert="horz" wrap="square" lIns="0" tIns="127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750">
                <a:latin typeface="Times New Roman"/>
                <a:cs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sz="600" b="1" spc="-30" dirty="0">
                  <a:solidFill>
                    <a:srgbClr val="231F20"/>
                  </a:solidFill>
                  <a:latin typeface="Trebuchet MS"/>
                  <a:cs typeface="Trebuchet MS"/>
                </a:rPr>
                <a:t>202</a:t>
              </a:r>
              <a:endParaRPr sz="600">
                <a:latin typeface="Trebuchet MS"/>
                <a:cs typeface="Trebuchet MS"/>
              </a:endParaRPr>
            </a:p>
          </p:txBody>
        </p:sp>
        <p:sp>
          <p:nvSpPr>
            <p:cNvPr id="120" name="object 120"/>
            <p:cNvSpPr txBox="1"/>
            <p:nvPr/>
          </p:nvSpPr>
          <p:spPr>
            <a:xfrm>
              <a:off x="3757815" y="3232892"/>
              <a:ext cx="149225" cy="11683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600" b="1" spc="-30" dirty="0">
                  <a:solidFill>
                    <a:srgbClr val="231F20"/>
                  </a:solidFill>
                  <a:latin typeface="Trebuchet MS"/>
                  <a:cs typeface="Trebuchet MS"/>
                </a:rPr>
                <a:t>210</a:t>
              </a:r>
              <a:endParaRPr sz="600">
                <a:latin typeface="Trebuchet MS"/>
                <a:cs typeface="Trebuchet MS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4031839" y="3293596"/>
              <a:ext cx="221640" cy="22037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566607" y="3842789"/>
              <a:ext cx="337185" cy="337185"/>
            </a:xfrm>
            <a:custGeom>
              <a:avLst/>
              <a:gdLst/>
              <a:ahLst/>
              <a:cxnLst/>
              <a:rect l="l" t="t" r="r" b="b"/>
              <a:pathLst>
                <a:path w="337185" h="337185">
                  <a:moveTo>
                    <a:pt x="281863" y="0"/>
                  </a:moveTo>
                  <a:lnTo>
                    <a:pt x="0" y="54787"/>
                  </a:lnTo>
                  <a:lnTo>
                    <a:pt x="54787" y="336651"/>
                  </a:lnTo>
                  <a:lnTo>
                    <a:pt x="336651" y="281863"/>
                  </a:lnTo>
                  <a:lnTo>
                    <a:pt x="281863" y="0"/>
                  </a:lnTo>
                  <a:close/>
                </a:path>
              </a:pathLst>
            </a:custGeom>
            <a:solidFill>
              <a:srgbClr val="E5E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599233" y="3886794"/>
              <a:ext cx="78105" cy="286385"/>
            </a:xfrm>
            <a:custGeom>
              <a:avLst/>
              <a:gdLst/>
              <a:ahLst/>
              <a:cxnLst/>
              <a:rect l="l" t="t" r="r" b="b"/>
              <a:pathLst>
                <a:path w="78104" h="286385">
                  <a:moveTo>
                    <a:pt x="22821" y="0"/>
                  </a:moveTo>
                  <a:lnTo>
                    <a:pt x="0" y="4432"/>
                  </a:lnTo>
                  <a:lnTo>
                    <a:pt x="54787" y="286296"/>
                  </a:lnTo>
                  <a:lnTo>
                    <a:pt x="77609" y="281876"/>
                  </a:lnTo>
                  <a:lnTo>
                    <a:pt x="228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663831" y="3874230"/>
              <a:ext cx="78105" cy="286385"/>
            </a:xfrm>
            <a:custGeom>
              <a:avLst/>
              <a:gdLst/>
              <a:ahLst/>
              <a:cxnLst/>
              <a:rect l="l" t="t" r="r" b="b"/>
              <a:pathLst>
                <a:path w="78104" h="286385">
                  <a:moveTo>
                    <a:pt x="22821" y="0"/>
                  </a:moveTo>
                  <a:lnTo>
                    <a:pt x="0" y="4445"/>
                  </a:lnTo>
                  <a:lnTo>
                    <a:pt x="54787" y="286308"/>
                  </a:lnTo>
                  <a:lnTo>
                    <a:pt x="77609" y="281876"/>
                  </a:lnTo>
                  <a:lnTo>
                    <a:pt x="228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728419" y="3861678"/>
              <a:ext cx="78105" cy="286385"/>
            </a:xfrm>
            <a:custGeom>
              <a:avLst/>
              <a:gdLst/>
              <a:ahLst/>
              <a:cxnLst/>
              <a:rect l="l" t="t" r="r" b="b"/>
              <a:pathLst>
                <a:path w="78104" h="286385">
                  <a:moveTo>
                    <a:pt x="22821" y="0"/>
                  </a:moveTo>
                  <a:lnTo>
                    <a:pt x="0" y="4445"/>
                  </a:lnTo>
                  <a:lnTo>
                    <a:pt x="54787" y="286308"/>
                  </a:lnTo>
                  <a:lnTo>
                    <a:pt x="77609" y="281876"/>
                  </a:lnTo>
                  <a:lnTo>
                    <a:pt x="228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793017" y="3849115"/>
              <a:ext cx="78105" cy="286385"/>
            </a:xfrm>
            <a:custGeom>
              <a:avLst/>
              <a:gdLst/>
              <a:ahLst/>
              <a:cxnLst/>
              <a:rect l="l" t="t" r="r" b="b"/>
              <a:pathLst>
                <a:path w="78104" h="286385">
                  <a:moveTo>
                    <a:pt x="22821" y="0"/>
                  </a:moveTo>
                  <a:lnTo>
                    <a:pt x="0" y="4445"/>
                  </a:lnTo>
                  <a:lnTo>
                    <a:pt x="54787" y="286308"/>
                  </a:lnTo>
                  <a:lnTo>
                    <a:pt x="77609" y="281876"/>
                  </a:lnTo>
                  <a:lnTo>
                    <a:pt x="228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624110" y="3900929"/>
              <a:ext cx="221640" cy="22037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662741" y="3939179"/>
              <a:ext cx="144386" cy="1438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 txBox="1"/>
            <p:nvPr/>
          </p:nvSpPr>
          <p:spPr>
            <a:xfrm>
              <a:off x="5079902" y="3967872"/>
              <a:ext cx="344805" cy="20637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75565" marR="5080" indent="-63500">
                <a:lnSpc>
                  <a:spcPts val="700"/>
                </a:lnSpc>
                <a:spcBef>
                  <a:spcPts val="140"/>
                </a:spcBef>
              </a:pPr>
              <a:r>
                <a:rPr sz="600" b="1" spc="5" dirty="0">
                  <a:solidFill>
                    <a:srgbClr val="231F20"/>
                  </a:solidFill>
                  <a:latin typeface="Trebuchet MS"/>
                  <a:cs typeface="Trebuchet MS"/>
                </a:rPr>
                <a:t>VI</a:t>
              </a:r>
              <a:r>
                <a:rPr sz="600" b="1" spc="30" dirty="0">
                  <a:solidFill>
                    <a:srgbClr val="231F20"/>
                  </a:solidFill>
                  <a:latin typeface="Trebuchet MS"/>
                  <a:cs typeface="Trebuchet MS"/>
                </a:rPr>
                <a:t>EW</a:t>
              </a:r>
              <a:r>
                <a:rPr sz="600" b="1" spc="10" dirty="0">
                  <a:solidFill>
                    <a:srgbClr val="231F20"/>
                  </a:solidFill>
                  <a:latin typeface="Trebuchet MS"/>
                  <a:cs typeface="Trebuchet MS"/>
                </a:rPr>
                <a:t>I</a:t>
              </a:r>
              <a:r>
                <a:rPr sz="600" b="1" spc="25" dirty="0">
                  <a:solidFill>
                    <a:srgbClr val="231F20"/>
                  </a:solidFill>
                  <a:latin typeface="Trebuchet MS"/>
                  <a:cs typeface="Trebuchet MS"/>
                </a:rPr>
                <a:t>N</a:t>
              </a:r>
              <a:r>
                <a:rPr sz="600" b="1" spc="-10" dirty="0">
                  <a:solidFill>
                    <a:srgbClr val="231F20"/>
                  </a:solidFill>
                  <a:latin typeface="Trebuchet MS"/>
                  <a:cs typeface="Trebuchet MS"/>
                </a:rPr>
                <a:t>G  </a:t>
              </a:r>
              <a:r>
                <a:rPr sz="600" b="1" spc="5" dirty="0">
                  <a:solidFill>
                    <a:srgbClr val="231F20"/>
                  </a:solidFill>
                  <a:latin typeface="Trebuchet MS"/>
                  <a:cs typeface="Trebuchet MS"/>
                </a:rPr>
                <a:t>AREA</a:t>
              </a:r>
              <a:endParaRPr sz="600">
                <a:latin typeface="Trebuchet MS"/>
                <a:cs typeface="Trebuchet MS"/>
              </a:endParaRPr>
            </a:p>
          </p:txBody>
        </p:sp>
        <p:sp>
          <p:nvSpPr>
            <p:cNvPr id="213" name="object 213"/>
            <p:cNvSpPr/>
            <p:nvPr/>
          </p:nvSpPr>
          <p:spPr>
            <a:xfrm>
              <a:off x="5250447" y="3736282"/>
              <a:ext cx="41275" cy="232410"/>
            </a:xfrm>
            <a:custGeom>
              <a:avLst/>
              <a:gdLst/>
              <a:ahLst/>
              <a:cxnLst/>
              <a:rect l="l" t="t" r="r" b="b"/>
              <a:pathLst>
                <a:path w="41275" h="232410">
                  <a:moveTo>
                    <a:pt x="0" y="0"/>
                  </a:moveTo>
                  <a:lnTo>
                    <a:pt x="40932" y="232168"/>
                  </a:lnTo>
                </a:path>
              </a:pathLst>
            </a:custGeom>
            <a:ln w="25400">
              <a:solidFill>
                <a:srgbClr val="002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E385DC7-79AE-441B-B590-C0AD683EBD26}"/>
              </a:ext>
            </a:extLst>
          </p:cNvPr>
          <p:cNvGrpSpPr/>
          <p:nvPr/>
        </p:nvGrpSpPr>
        <p:grpSpPr>
          <a:xfrm>
            <a:off x="-2629597" y="5474931"/>
            <a:ext cx="5091359" cy="2258701"/>
            <a:chOff x="228594" y="5284483"/>
            <a:chExt cx="5091359" cy="2258701"/>
          </a:xfrm>
        </p:grpSpPr>
        <p:sp>
          <p:nvSpPr>
            <p:cNvPr id="23" name="object 23"/>
            <p:cNvSpPr txBox="1"/>
            <p:nvPr/>
          </p:nvSpPr>
          <p:spPr>
            <a:xfrm>
              <a:off x="231035" y="7214807"/>
              <a:ext cx="880744" cy="19240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100" spc="-20" dirty="0">
                  <a:solidFill>
                    <a:srgbClr val="231F20"/>
                  </a:solidFill>
                  <a:latin typeface="Tahoma"/>
                  <a:cs typeface="Tahoma"/>
                </a:rPr>
                <a:t>THIRD</a:t>
              </a:r>
              <a:r>
                <a:rPr sz="1100" spc="-180" dirty="0">
                  <a:solidFill>
                    <a:srgbClr val="231F20"/>
                  </a:solidFill>
                  <a:latin typeface="Tahoma"/>
                  <a:cs typeface="Tahoma"/>
                </a:rPr>
                <a:t> </a:t>
              </a:r>
              <a:r>
                <a:rPr sz="1100" dirty="0">
                  <a:solidFill>
                    <a:srgbClr val="231F20"/>
                  </a:solidFill>
                  <a:latin typeface="Tahoma"/>
                  <a:cs typeface="Tahoma"/>
                </a:rPr>
                <a:t>FLOOR</a:t>
              </a:r>
              <a:endParaRPr sz="1100">
                <a:latin typeface="Tahoma"/>
                <a:cs typeface="Tahoma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47799" y="7522481"/>
              <a:ext cx="2300605" cy="0"/>
            </a:xfrm>
            <a:custGeom>
              <a:avLst/>
              <a:gdLst/>
              <a:ahLst/>
              <a:cxnLst/>
              <a:rect l="l" t="t" r="r" b="b"/>
              <a:pathLst>
                <a:path w="2300605">
                  <a:moveTo>
                    <a:pt x="0" y="0"/>
                  </a:moveTo>
                  <a:lnTo>
                    <a:pt x="2300223" y="0"/>
                  </a:lnTo>
                </a:path>
              </a:pathLst>
            </a:custGeom>
            <a:ln w="38100">
              <a:solidFill>
                <a:srgbClr val="A521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33895" y="6493110"/>
              <a:ext cx="330200" cy="363855"/>
            </a:xfrm>
            <a:custGeom>
              <a:avLst/>
              <a:gdLst/>
              <a:ahLst/>
              <a:cxnLst/>
              <a:rect l="l" t="t" r="r" b="b"/>
              <a:pathLst>
                <a:path w="330200" h="363854">
                  <a:moveTo>
                    <a:pt x="274358" y="0"/>
                  </a:moveTo>
                  <a:lnTo>
                    <a:pt x="0" y="47358"/>
                  </a:lnTo>
                  <a:lnTo>
                    <a:pt x="52768" y="363321"/>
                  </a:lnTo>
                  <a:lnTo>
                    <a:pt x="329653" y="317347"/>
                  </a:lnTo>
                  <a:lnTo>
                    <a:pt x="274358" y="0"/>
                  </a:lnTo>
                  <a:close/>
                </a:path>
              </a:pathLst>
            </a:custGeom>
            <a:solidFill>
              <a:srgbClr val="E5E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25978" y="6015279"/>
              <a:ext cx="393700" cy="996950"/>
            </a:xfrm>
            <a:custGeom>
              <a:avLst/>
              <a:gdLst/>
              <a:ahLst/>
              <a:cxnLst/>
              <a:rect l="l" t="t" r="r" b="b"/>
              <a:pathLst>
                <a:path w="393700" h="996950">
                  <a:moveTo>
                    <a:pt x="24904" y="0"/>
                  </a:moveTo>
                  <a:lnTo>
                    <a:pt x="0" y="142113"/>
                  </a:lnTo>
                  <a:lnTo>
                    <a:pt x="146050" y="996492"/>
                  </a:lnTo>
                  <a:lnTo>
                    <a:pt x="365277" y="996492"/>
                  </a:lnTo>
                  <a:lnTo>
                    <a:pt x="365277" y="938644"/>
                  </a:lnTo>
                  <a:lnTo>
                    <a:pt x="393522" y="930859"/>
                  </a:lnTo>
                  <a:lnTo>
                    <a:pt x="393522" y="10642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E5E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39381" y="5312095"/>
              <a:ext cx="927100" cy="1036319"/>
            </a:xfrm>
            <a:custGeom>
              <a:avLst/>
              <a:gdLst/>
              <a:ahLst/>
              <a:cxnLst/>
              <a:rect l="l" t="t" r="r" b="b"/>
              <a:pathLst>
                <a:path w="927100" h="1036320">
                  <a:moveTo>
                    <a:pt x="760488" y="0"/>
                  </a:moveTo>
                  <a:lnTo>
                    <a:pt x="0" y="137922"/>
                  </a:lnTo>
                  <a:lnTo>
                    <a:pt x="178536" y="1036256"/>
                  </a:lnTo>
                  <a:lnTo>
                    <a:pt x="926668" y="901484"/>
                  </a:lnTo>
                  <a:lnTo>
                    <a:pt x="760488" y="0"/>
                  </a:lnTo>
                  <a:close/>
                </a:path>
              </a:pathLst>
            </a:custGeom>
            <a:solidFill>
              <a:srgbClr val="E5E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76852" y="5448456"/>
              <a:ext cx="1075055" cy="1065530"/>
            </a:xfrm>
            <a:custGeom>
              <a:avLst/>
              <a:gdLst/>
              <a:ahLst/>
              <a:cxnLst/>
              <a:rect l="l" t="t" r="r" b="b"/>
              <a:pathLst>
                <a:path w="1075054" h="1065529">
                  <a:moveTo>
                    <a:pt x="969848" y="0"/>
                  </a:moveTo>
                  <a:lnTo>
                    <a:pt x="36842" y="171907"/>
                  </a:lnTo>
                  <a:lnTo>
                    <a:pt x="0" y="383070"/>
                  </a:lnTo>
                  <a:lnTo>
                    <a:pt x="103162" y="1065072"/>
                  </a:lnTo>
                  <a:lnTo>
                    <a:pt x="962533" y="940739"/>
                  </a:lnTo>
                  <a:lnTo>
                    <a:pt x="905433" y="596569"/>
                  </a:lnTo>
                  <a:lnTo>
                    <a:pt x="1074737" y="566826"/>
                  </a:lnTo>
                  <a:lnTo>
                    <a:pt x="969848" y="0"/>
                  </a:lnTo>
                  <a:close/>
                </a:path>
              </a:pathLst>
            </a:custGeom>
            <a:solidFill>
              <a:srgbClr val="A52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80397" y="6805199"/>
              <a:ext cx="381000" cy="531495"/>
            </a:xfrm>
            <a:custGeom>
              <a:avLst/>
              <a:gdLst/>
              <a:ahLst/>
              <a:cxnLst/>
              <a:rect l="l" t="t" r="r" b="b"/>
              <a:pathLst>
                <a:path w="381000" h="531495">
                  <a:moveTo>
                    <a:pt x="282232" y="0"/>
                  </a:moveTo>
                  <a:lnTo>
                    <a:pt x="0" y="51231"/>
                  </a:lnTo>
                  <a:lnTo>
                    <a:pt x="84556" y="531025"/>
                  </a:lnTo>
                  <a:lnTo>
                    <a:pt x="380492" y="475932"/>
                  </a:lnTo>
                  <a:lnTo>
                    <a:pt x="282232" y="0"/>
                  </a:lnTo>
                  <a:close/>
                </a:path>
              </a:pathLst>
            </a:custGeom>
            <a:solidFill>
              <a:srgbClr val="E5E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01047" y="6469645"/>
              <a:ext cx="935355" cy="393700"/>
            </a:xfrm>
            <a:custGeom>
              <a:avLst/>
              <a:gdLst/>
              <a:ahLst/>
              <a:cxnLst/>
              <a:rect l="l" t="t" r="r" b="b"/>
              <a:pathLst>
                <a:path w="935354" h="393700">
                  <a:moveTo>
                    <a:pt x="150876" y="0"/>
                  </a:moveTo>
                  <a:lnTo>
                    <a:pt x="0" y="23545"/>
                  </a:lnTo>
                  <a:lnTo>
                    <a:pt x="63004" y="373570"/>
                  </a:lnTo>
                  <a:lnTo>
                    <a:pt x="427761" y="375208"/>
                  </a:lnTo>
                  <a:lnTo>
                    <a:pt x="426097" y="393395"/>
                  </a:lnTo>
                  <a:lnTo>
                    <a:pt x="495744" y="393395"/>
                  </a:lnTo>
                  <a:lnTo>
                    <a:pt x="562063" y="378523"/>
                  </a:lnTo>
                  <a:lnTo>
                    <a:pt x="558736" y="363651"/>
                  </a:lnTo>
                  <a:lnTo>
                    <a:pt x="764336" y="323989"/>
                  </a:lnTo>
                  <a:lnTo>
                    <a:pt x="864533" y="323989"/>
                  </a:lnTo>
                  <a:lnTo>
                    <a:pt x="935215" y="310730"/>
                  </a:lnTo>
                  <a:lnTo>
                    <a:pt x="926321" y="259537"/>
                  </a:lnTo>
                  <a:lnTo>
                    <a:pt x="321652" y="259537"/>
                  </a:lnTo>
                  <a:lnTo>
                    <a:pt x="314012" y="208419"/>
                  </a:lnTo>
                  <a:lnTo>
                    <a:pt x="182384" y="208419"/>
                  </a:lnTo>
                  <a:lnTo>
                    <a:pt x="150876" y="0"/>
                  </a:lnTo>
                  <a:close/>
                </a:path>
                <a:path w="935354" h="393700">
                  <a:moveTo>
                    <a:pt x="864533" y="323989"/>
                  </a:moveTo>
                  <a:lnTo>
                    <a:pt x="764336" y="323989"/>
                  </a:lnTo>
                  <a:lnTo>
                    <a:pt x="767651" y="342163"/>
                  </a:lnTo>
                  <a:lnTo>
                    <a:pt x="864533" y="323989"/>
                  </a:lnTo>
                  <a:close/>
                </a:path>
                <a:path w="935354" h="393700">
                  <a:moveTo>
                    <a:pt x="897216" y="92011"/>
                  </a:moveTo>
                  <a:lnTo>
                    <a:pt x="601179" y="140550"/>
                  </a:lnTo>
                  <a:lnTo>
                    <a:pt x="611797" y="211620"/>
                  </a:lnTo>
                  <a:lnTo>
                    <a:pt x="321652" y="259537"/>
                  </a:lnTo>
                  <a:lnTo>
                    <a:pt x="926321" y="259537"/>
                  </a:lnTo>
                  <a:lnTo>
                    <a:pt x="897216" y="92011"/>
                  </a:lnTo>
                  <a:close/>
                </a:path>
                <a:path w="935354" h="393700">
                  <a:moveTo>
                    <a:pt x="310045" y="181876"/>
                  </a:moveTo>
                  <a:lnTo>
                    <a:pt x="182384" y="208419"/>
                  </a:lnTo>
                  <a:lnTo>
                    <a:pt x="314012" y="208419"/>
                  </a:lnTo>
                  <a:lnTo>
                    <a:pt x="310045" y="181876"/>
                  </a:lnTo>
                  <a:close/>
                </a:path>
              </a:pathLst>
            </a:custGeom>
            <a:solidFill>
              <a:srgbClr val="E9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47134" y="6856427"/>
              <a:ext cx="218440" cy="506095"/>
            </a:xfrm>
            <a:custGeom>
              <a:avLst/>
              <a:gdLst/>
              <a:ahLst/>
              <a:cxnLst/>
              <a:rect l="l" t="t" r="r" b="b"/>
              <a:pathLst>
                <a:path w="218439" h="506095">
                  <a:moveTo>
                    <a:pt x="134924" y="0"/>
                  </a:moveTo>
                  <a:lnTo>
                    <a:pt x="0" y="21348"/>
                  </a:lnTo>
                  <a:lnTo>
                    <a:pt x="78460" y="505675"/>
                  </a:lnTo>
                  <a:lnTo>
                    <a:pt x="217817" y="479247"/>
                  </a:lnTo>
                  <a:lnTo>
                    <a:pt x="134924" y="0"/>
                  </a:lnTo>
                  <a:close/>
                </a:path>
              </a:pathLst>
            </a:custGeom>
            <a:solidFill>
              <a:srgbClr val="E9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86298" y="6957193"/>
              <a:ext cx="336550" cy="259715"/>
            </a:xfrm>
            <a:custGeom>
              <a:avLst/>
              <a:gdLst/>
              <a:ahLst/>
              <a:cxnLst/>
              <a:rect l="l" t="t" r="r" b="b"/>
              <a:pathLst>
                <a:path w="336550" h="259715">
                  <a:moveTo>
                    <a:pt x="336435" y="0"/>
                  </a:moveTo>
                  <a:lnTo>
                    <a:pt x="0" y="59512"/>
                  </a:lnTo>
                  <a:lnTo>
                    <a:pt x="108699" y="259130"/>
                  </a:lnTo>
                  <a:lnTo>
                    <a:pt x="314286" y="223139"/>
                  </a:lnTo>
                  <a:lnTo>
                    <a:pt x="336435" y="0"/>
                  </a:lnTo>
                  <a:close/>
                </a:path>
              </a:pathLst>
            </a:custGeom>
            <a:solidFill>
              <a:srgbClr val="E5E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08251" y="6647310"/>
              <a:ext cx="175260" cy="240029"/>
            </a:xfrm>
            <a:custGeom>
              <a:avLst/>
              <a:gdLst/>
              <a:ahLst/>
              <a:cxnLst/>
              <a:rect l="l" t="t" r="r" b="b"/>
              <a:pathLst>
                <a:path w="175260" h="240029">
                  <a:moveTo>
                    <a:pt x="143637" y="0"/>
                  </a:moveTo>
                  <a:lnTo>
                    <a:pt x="0" y="24041"/>
                  </a:lnTo>
                  <a:lnTo>
                    <a:pt x="49999" y="239852"/>
                  </a:lnTo>
                  <a:lnTo>
                    <a:pt x="174726" y="171742"/>
                  </a:lnTo>
                  <a:lnTo>
                    <a:pt x="143637" y="0"/>
                  </a:lnTo>
                  <a:close/>
                </a:path>
              </a:pathLst>
            </a:custGeom>
            <a:solidFill>
              <a:srgbClr val="E5E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72028" y="6977924"/>
              <a:ext cx="219710" cy="202565"/>
            </a:xfrm>
            <a:custGeom>
              <a:avLst/>
              <a:gdLst/>
              <a:ahLst/>
              <a:cxnLst/>
              <a:rect l="l" t="t" r="r" b="b"/>
              <a:pathLst>
                <a:path w="219710" h="202565">
                  <a:moveTo>
                    <a:pt x="219227" y="0"/>
                  </a:moveTo>
                  <a:lnTo>
                    <a:pt x="0" y="0"/>
                  </a:lnTo>
                  <a:lnTo>
                    <a:pt x="28549" y="202412"/>
                  </a:lnTo>
                  <a:lnTo>
                    <a:pt x="217563" y="160731"/>
                  </a:lnTo>
                  <a:lnTo>
                    <a:pt x="219227" y="0"/>
                  </a:lnTo>
                  <a:close/>
                </a:path>
              </a:pathLst>
            </a:custGeom>
            <a:solidFill>
              <a:srgbClr val="E5E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63545" y="6745485"/>
              <a:ext cx="431800" cy="535940"/>
            </a:xfrm>
            <a:custGeom>
              <a:avLst/>
              <a:gdLst/>
              <a:ahLst/>
              <a:cxnLst/>
              <a:rect l="l" t="t" r="r" b="b"/>
              <a:pathLst>
                <a:path w="431800" h="535940">
                  <a:moveTo>
                    <a:pt x="338886" y="0"/>
                  </a:moveTo>
                  <a:lnTo>
                    <a:pt x="0" y="54762"/>
                  </a:lnTo>
                  <a:lnTo>
                    <a:pt x="86220" y="535647"/>
                  </a:lnTo>
                  <a:lnTo>
                    <a:pt x="431444" y="470839"/>
                  </a:lnTo>
                  <a:lnTo>
                    <a:pt x="338886" y="0"/>
                  </a:lnTo>
                  <a:close/>
                </a:path>
              </a:pathLst>
            </a:custGeom>
            <a:solidFill>
              <a:srgbClr val="E5E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99863" y="5284483"/>
              <a:ext cx="720090" cy="929640"/>
            </a:xfrm>
            <a:custGeom>
              <a:avLst/>
              <a:gdLst/>
              <a:ahLst/>
              <a:cxnLst/>
              <a:rect l="l" t="t" r="r" b="b"/>
              <a:pathLst>
                <a:path w="720089" h="929639">
                  <a:moveTo>
                    <a:pt x="166979" y="0"/>
                  </a:moveTo>
                  <a:lnTo>
                    <a:pt x="0" y="26809"/>
                  </a:lnTo>
                  <a:lnTo>
                    <a:pt x="162483" y="929106"/>
                  </a:lnTo>
                  <a:lnTo>
                    <a:pt x="389636" y="889444"/>
                  </a:lnTo>
                  <a:lnTo>
                    <a:pt x="359791" y="744016"/>
                  </a:lnTo>
                  <a:lnTo>
                    <a:pt x="719645" y="744016"/>
                  </a:lnTo>
                  <a:lnTo>
                    <a:pt x="719645" y="540753"/>
                  </a:lnTo>
                  <a:lnTo>
                    <a:pt x="261480" y="532498"/>
                  </a:lnTo>
                  <a:lnTo>
                    <a:pt x="166979" y="0"/>
                  </a:lnTo>
                  <a:close/>
                </a:path>
              </a:pathLst>
            </a:custGeom>
            <a:solidFill>
              <a:srgbClr val="E5E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44201" y="6559630"/>
              <a:ext cx="318135" cy="53975"/>
            </a:xfrm>
            <a:custGeom>
              <a:avLst/>
              <a:gdLst/>
              <a:ahLst/>
              <a:cxnLst/>
              <a:rect l="l" t="t" r="r" b="b"/>
              <a:pathLst>
                <a:path w="318135" h="53975">
                  <a:moveTo>
                    <a:pt x="0" y="53949"/>
                  </a:moveTo>
                  <a:lnTo>
                    <a:pt x="317919" y="0"/>
                  </a:lnTo>
                </a:path>
              </a:pathLst>
            </a:custGeom>
            <a:ln w="14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93947" y="6651695"/>
              <a:ext cx="332105" cy="57150"/>
            </a:xfrm>
            <a:custGeom>
              <a:avLst/>
              <a:gdLst/>
              <a:ahLst/>
              <a:cxnLst/>
              <a:rect l="l" t="t" r="r" b="b"/>
              <a:pathLst>
                <a:path w="332104" h="57150">
                  <a:moveTo>
                    <a:pt x="0" y="56540"/>
                  </a:moveTo>
                  <a:lnTo>
                    <a:pt x="331863" y="0"/>
                  </a:lnTo>
                </a:path>
              </a:pathLst>
            </a:custGeom>
            <a:ln w="14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95475" y="6582316"/>
              <a:ext cx="51435" cy="317500"/>
            </a:xfrm>
            <a:custGeom>
              <a:avLst/>
              <a:gdLst/>
              <a:ahLst/>
              <a:cxnLst/>
              <a:rect l="l" t="t" r="r" b="b"/>
              <a:pathLst>
                <a:path w="51435" h="317500">
                  <a:moveTo>
                    <a:pt x="51396" y="317398"/>
                  </a:moveTo>
                  <a:lnTo>
                    <a:pt x="0" y="0"/>
                  </a:lnTo>
                </a:path>
              </a:pathLst>
            </a:custGeom>
            <a:ln w="14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1588" y="6659381"/>
              <a:ext cx="51435" cy="317500"/>
            </a:xfrm>
            <a:custGeom>
              <a:avLst/>
              <a:gdLst/>
              <a:ahLst/>
              <a:cxnLst/>
              <a:rect l="l" t="t" r="r" b="b"/>
              <a:pathLst>
                <a:path w="51435" h="317500">
                  <a:moveTo>
                    <a:pt x="51384" y="317398"/>
                  </a:moveTo>
                  <a:lnTo>
                    <a:pt x="0" y="0"/>
                  </a:lnTo>
                </a:path>
              </a:pathLst>
            </a:custGeom>
            <a:ln w="14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10518" y="6621675"/>
              <a:ext cx="51435" cy="317500"/>
            </a:xfrm>
            <a:custGeom>
              <a:avLst/>
              <a:gdLst/>
              <a:ahLst/>
              <a:cxnLst/>
              <a:rect l="l" t="t" r="r" b="b"/>
              <a:pathLst>
                <a:path w="51435" h="317500">
                  <a:moveTo>
                    <a:pt x="51371" y="317398"/>
                  </a:moveTo>
                  <a:lnTo>
                    <a:pt x="0" y="0"/>
                  </a:lnTo>
                </a:path>
              </a:pathLst>
            </a:custGeom>
            <a:ln w="14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66850" y="6680906"/>
              <a:ext cx="51435" cy="317500"/>
            </a:xfrm>
            <a:custGeom>
              <a:avLst/>
              <a:gdLst/>
              <a:ahLst/>
              <a:cxnLst/>
              <a:rect l="l" t="t" r="r" b="b"/>
              <a:pathLst>
                <a:path w="51435" h="317500">
                  <a:moveTo>
                    <a:pt x="51384" y="317398"/>
                  </a:moveTo>
                  <a:lnTo>
                    <a:pt x="0" y="0"/>
                  </a:lnTo>
                </a:path>
              </a:pathLst>
            </a:custGeom>
            <a:ln w="14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28023" y="6514732"/>
              <a:ext cx="142240" cy="846455"/>
            </a:xfrm>
            <a:custGeom>
              <a:avLst/>
              <a:gdLst/>
              <a:ahLst/>
              <a:cxnLst/>
              <a:rect l="l" t="t" r="r" b="b"/>
              <a:pathLst>
                <a:path w="142239" h="846454">
                  <a:moveTo>
                    <a:pt x="141732" y="846201"/>
                  </a:moveTo>
                  <a:lnTo>
                    <a:pt x="0" y="0"/>
                  </a:lnTo>
                </a:path>
              </a:pathLst>
            </a:custGeom>
            <a:ln w="14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39449" y="7003212"/>
              <a:ext cx="172720" cy="27305"/>
            </a:xfrm>
            <a:custGeom>
              <a:avLst/>
              <a:gdLst/>
              <a:ahLst/>
              <a:cxnLst/>
              <a:rect l="l" t="t" r="r" b="b"/>
              <a:pathLst>
                <a:path w="172720" h="27304">
                  <a:moveTo>
                    <a:pt x="0" y="26974"/>
                  </a:moveTo>
                  <a:lnTo>
                    <a:pt x="172288" y="0"/>
                  </a:lnTo>
                </a:path>
              </a:pathLst>
            </a:custGeom>
            <a:ln w="14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55876" y="7109996"/>
              <a:ext cx="172720" cy="27305"/>
            </a:xfrm>
            <a:custGeom>
              <a:avLst/>
              <a:gdLst/>
              <a:ahLst/>
              <a:cxnLst/>
              <a:rect l="l" t="t" r="r" b="b"/>
              <a:pathLst>
                <a:path w="172720" h="27304">
                  <a:moveTo>
                    <a:pt x="0" y="26987"/>
                  </a:moveTo>
                  <a:lnTo>
                    <a:pt x="172288" y="0"/>
                  </a:lnTo>
                </a:path>
              </a:pathLst>
            </a:custGeom>
            <a:ln w="14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073525" y="7209799"/>
              <a:ext cx="172720" cy="27305"/>
            </a:xfrm>
            <a:custGeom>
              <a:avLst/>
              <a:gdLst/>
              <a:ahLst/>
              <a:cxnLst/>
              <a:rect l="l" t="t" r="r" b="b"/>
              <a:pathLst>
                <a:path w="172720" h="27304">
                  <a:moveTo>
                    <a:pt x="0" y="26974"/>
                  </a:moveTo>
                  <a:lnTo>
                    <a:pt x="172288" y="0"/>
                  </a:lnTo>
                </a:path>
              </a:pathLst>
            </a:custGeom>
            <a:ln w="14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03019" y="5688076"/>
              <a:ext cx="450215" cy="375285"/>
            </a:xfrm>
            <a:custGeom>
              <a:avLst/>
              <a:gdLst/>
              <a:ahLst/>
              <a:cxnLst/>
              <a:rect l="l" t="t" r="r" b="b"/>
              <a:pathLst>
                <a:path w="450214" h="375285">
                  <a:moveTo>
                    <a:pt x="450088" y="0"/>
                  </a:moveTo>
                  <a:lnTo>
                    <a:pt x="61264" y="28206"/>
                  </a:lnTo>
                  <a:lnTo>
                    <a:pt x="0" y="374700"/>
                  </a:lnTo>
                  <a:lnTo>
                    <a:pt x="450088" y="374700"/>
                  </a:lnTo>
                  <a:lnTo>
                    <a:pt x="450088" y="0"/>
                  </a:lnTo>
                  <a:close/>
                </a:path>
              </a:pathLst>
            </a:custGeom>
            <a:solidFill>
              <a:srgbClr val="A52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5907" y="5711209"/>
              <a:ext cx="1147445" cy="1421765"/>
            </a:xfrm>
            <a:custGeom>
              <a:avLst/>
              <a:gdLst/>
              <a:ahLst/>
              <a:cxnLst/>
              <a:rect l="l" t="t" r="r" b="b"/>
              <a:pathLst>
                <a:path w="1147445" h="1421765">
                  <a:moveTo>
                    <a:pt x="1140269" y="0"/>
                  </a:moveTo>
                  <a:lnTo>
                    <a:pt x="0" y="77304"/>
                  </a:lnTo>
                  <a:lnTo>
                    <a:pt x="74993" y="1194904"/>
                  </a:lnTo>
                  <a:lnTo>
                    <a:pt x="314283" y="1200797"/>
                  </a:lnTo>
                  <a:lnTo>
                    <a:pt x="505748" y="1226332"/>
                  </a:lnTo>
                  <a:lnTo>
                    <a:pt x="749920" y="1292722"/>
                  </a:lnTo>
                  <a:lnTo>
                    <a:pt x="1147330" y="1421180"/>
                  </a:lnTo>
                  <a:lnTo>
                    <a:pt x="1140269" y="0"/>
                  </a:lnTo>
                  <a:close/>
                </a:path>
              </a:pathLst>
            </a:custGeom>
            <a:solidFill>
              <a:srgbClr val="A521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53656" y="5449703"/>
              <a:ext cx="162560" cy="906144"/>
            </a:xfrm>
            <a:custGeom>
              <a:avLst/>
              <a:gdLst/>
              <a:ahLst/>
              <a:cxnLst/>
              <a:rect l="l" t="t" r="r" b="b"/>
              <a:pathLst>
                <a:path w="162560" h="906145">
                  <a:moveTo>
                    <a:pt x="0" y="0"/>
                  </a:moveTo>
                  <a:lnTo>
                    <a:pt x="162534" y="905687"/>
                  </a:lnTo>
                </a:path>
              </a:pathLst>
            </a:custGeom>
            <a:ln w="14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13695" y="6768506"/>
              <a:ext cx="1212215" cy="668020"/>
            </a:xfrm>
            <a:custGeom>
              <a:avLst/>
              <a:gdLst/>
              <a:ahLst/>
              <a:cxnLst/>
              <a:rect l="l" t="t" r="r" b="b"/>
              <a:pathLst>
                <a:path w="1212214" h="668020">
                  <a:moveTo>
                    <a:pt x="1115148" y="0"/>
                  </a:moveTo>
                  <a:lnTo>
                    <a:pt x="683577" y="71107"/>
                  </a:lnTo>
                  <a:lnTo>
                    <a:pt x="0" y="71107"/>
                  </a:lnTo>
                  <a:lnTo>
                    <a:pt x="66319" y="411822"/>
                  </a:lnTo>
                  <a:lnTo>
                    <a:pt x="807491" y="667969"/>
                  </a:lnTo>
                  <a:lnTo>
                    <a:pt x="1211897" y="593598"/>
                  </a:lnTo>
                  <a:lnTo>
                    <a:pt x="1115148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67122" y="7182698"/>
              <a:ext cx="768985" cy="251460"/>
            </a:xfrm>
            <a:custGeom>
              <a:avLst/>
              <a:gdLst/>
              <a:ahLst/>
              <a:cxnLst/>
              <a:rect l="l" t="t" r="r" b="b"/>
              <a:pathLst>
                <a:path w="768985" h="251459">
                  <a:moveTo>
                    <a:pt x="0" y="0"/>
                  </a:moveTo>
                  <a:lnTo>
                    <a:pt x="768413" y="251409"/>
                  </a:lnTo>
                </a:path>
              </a:pathLst>
            </a:custGeom>
            <a:ln w="14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71664" y="6387510"/>
              <a:ext cx="909955" cy="124460"/>
            </a:xfrm>
            <a:custGeom>
              <a:avLst/>
              <a:gdLst/>
              <a:ahLst/>
              <a:cxnLst/>
              <a:rect l="l" t="t" r="r" b="b"/>
              <a:pathLst>
                <a:path w="909954" h="124459">
                  <a:moveTo>
                    <a:pt x="0" y="124371"/>
                  </a:moveTo>
                  <a:lnTo>
                    <a:pt x="909815" y="0"/>
                  </a:lnTo>
                </a:path>
              </a:pathLst>
            </a:custGeom>
            <a:ln w="14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90114" y="6768515"/>
              <a:ext cx="1133475" cy="69215"/>
            </a:xfrm>
            <a:custGeom>
              <a:avLst/>
              <a:gdLst/>
              <a:ahLst/>
              <a:cxnLst/>
              <a:rect l="l" t="t" r="r" b="b"/>
              <a:pathLst>
                <a:path w="1133475" h="69215">
                  <a:moveTo>
                    <a:pt x="0" y="68618"/>
                  </a:moveTo>
                  <a:lnTo>
                    <a:pt x="706932" y="68618"/>
                  </a:lnTo>
                  <a:lnTo>
                    <a:pt x="1133030" y="0"/>
                  </a:lnTo>
                </a:path>
              </a:pathLst>
            </a:custGeom>
            <a:ln w="14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78534" y="6483435"/>
              <a:ext cx="781050" cy="139700"/>
            </a:xfrm>
            <a:custGeom>
              <a:avLst/>
              <a:gdLst/>
              <a:ahLst/>
              <a:cxnLst/>
              <a:rect l="l" t="t" r="r" b="b"/>
              <a:pathLst>
                <a:path w="781050" h="139700">
                  <a:moveTo>
                    <a:pt x="0" y="139471"/>
                  </a:moveTo>
                  <a:lnTo>
                    <a:pt x="780719" y="0"/>
                  </a:lnTo>
                </a:path>
              </a:pathLst>
            </a:custGeom>
            <a:ln w="14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98681" y="6034385"/>
              <a:ext cx="221640" cy="22037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67744" y="6802862"/>
              <a:ext cx="144386" cy="1438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90572" y="5706627"/>
              <a:ext cx="131927" cy="1314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 txBox="1"/>
            <p:nvPr/>
          </p:nvSpPr>
          <p:spPr>
            <a:xfrm>
              <a:off x="674843" y="6185227"/>
              <a:ext cx="495300" cy="38417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 marR="5080" algn="ctr">
                <a:lnSpc>
                  <a:spcPts val="700"/>
                </a:lnSpc>
                <a:spcBef>
                  <a:spcPts val="140"/>
                </a:spcBef>
              </a:pPr>
              <a:r>
                <a:rPr sz="600" b="1" spc="-10" dirty="0">
                  <a:solidFill>
                    <a:srgbClr val="FFFFFF"/>
                  </a:solidFill>
                  <a:latin typeface="Trebuchet MS"/>
                  <a:cs typeface="Trebuchet MS"/>
                </a:rPr>
                <a:t>LORETTA </a:t>
              </a:r>
              <a:r>
                <a:rPr sz="600" b="1" spc="-20" dirty="0">
                  <a:solidFill>
                    <a:srgbClr val="FFFFFF"/>
                  </a:solidFill>
                  <a:latin typeface="Trebuchet MS"/>
                  <a:cs typeface="Trebuchet MS"/>
                </a:rPr>
                <a:t>C.  </a:t>
              </a:r>
              <a:r>
                <a:rPr sz="600" b="1" spc="5" dirty="0">
                  <a:solidFill>
                    <a:srgbClr val="FFFFFF"/>
                  </a:solidFill>
                  <a:latin typeface="Trebuchet MS"/>
                  <a:cs typeface="Trebuchet MS"/>
                </a:rPr>
                <a:t>DUC</a:t>
              </a:r>
              <a:r>
                <a:rPr sz="600" b="1" spc="25" dirty="0">
                  <a:solidFill>
                    <a:srgbClr val="FFFFFF"/>
                  </a:solidFill>
                  <a:latin typeface="Trebuchet MS"/>
                  <a:cs typeface="Trebuchet MS"/>
                </a:rPr>
                <a:t>K</a:t>
              </a:r>
              <a:r>
                <a:rPr sz="600" b="1" spc="20" dirty="0">
                  <a:solidFill>
                    <a:srgbClr val="FFFFFF"/>
                  </a:solidFill>
                  <a:latin typeface="Trebuchet MS"/>
                  <a:cs typeface="Trebuchet MS"/>
                </a:rPr>
                <a:t>W</a:t>
              </a:r>
              <a:r>
                <a:rPr sz="600" b="1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O</a:t>
              </a:r>
              <a:r>
                <a:rPr sz="600" b="1" spc="10" dirty="0">
                  <a:solidFill>
                    <a:srgbClr val="FFFFFF"/>
                  </a:solidFill>
                  <a:latin typeface="Trebuchet MS"/>
                  <a:cs typeface="Trebuchet MS"/>
                </a:rPr>
                <a:t>R</a:t>
              </a:r>
              <a:r>
                <a:rPr sz="600" b="1" spc="-30" dirty="0">
                  <a:solidFill>
                    <a:srgbClr val="FFFFFF"/>
                  </a:solidFill>
                  <a:latin typeface="Trebuchet MS"/>
                  <a:cs typeface="Trebuchet MS"/>
                </a:rPr>
                <a:t>T</a:t>
              </a:r>
              <a:r>
                <a:rPr sz="600" b="1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H  </a:t>
              </a:r>
              <a:r>
                <a:rPr sz="600" b="1" spc="10" dirty="0">
                  <a:solidFill>
                    <a:srgbClr val="FFFFFF"/>
                  </a:solidFill>
                  <a:latin typeface="Trebuchet MS"/>
                  <a:cs typeface="Trebuchet MS"/>
                </a:rPr>
                <a:t>SCHOLARS  </a:t>
              </a:r>
              <a:r>
                <a:rPr sz="600" b="1" spc="5" dirty="0">
                  <a:solidFill>
                    <a:srgbClr val="FFFFFF"/>
                  </a:solidFill>
                  <a:latin typeface="Trebuchet MS"/>
                  <a:cs typeface="Trebuchet MS"/>
                </a:rPr>
                <a:t>STUDIO</a:t>
              </a:r>
              <a:endParaRPr sz="600">
                <a:latin typeface="Trebuchet MS"/>
                <a:cs typeface="Trebuchet MS"/>
              </a:endParaRPr>
            </a:p>
          </p:txBody>
        </p:sp>
        <p:sp>
          <p:nvSpPr>
            <p:cNvPr id="59" name="object 59"/>
            <p:cNvSpPr txBox="1"/>
            <p:nvPr/>
          </p:nvSpPr>
          <p:spPr>
            <a:xfrm>
              <a:off x="3188453" y="5770826"/>
              <a:ext cx="360680" cy="38417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 marR="5080" algn="ctr">
                <a:lnSpc>
                  <a:spcPts val="700"/>
                </a:lnSpc>
                <a:spcBef>
                  <a:spcPts val="140"/>
                </a:spcBef>
              </a:pPr>
              <a:r>
                <a:rPr sz="600" b="1" spc="50" dirty="0">
                  <a:solidFill>
                    <a:srgbClr val="FFFFFF"/>
                  </a:solidFill>
                  <a:latin typeface="Trebuchet MS"/>
                  <a:cs typeface="Trebuchet MS"/>
                </a:rPr>
                <a:t>S</a:t>
              </a:r>
              <a:r>
                <a:rPr sz="600" b="1" spc="-25" dirty="0">
                  <a:solidFill>
                    <a:srgbClr val="FFFFFF"/>
                  </a:solidFill>
                  <a:latin typeface="Trebuchet MS"/>
                  <a:cs typeface="Trebuchet MS"/>
                </a:rPr>
                <a:t>T</a:t>
              </a:r>
              <a:r>
                <a:rPr sz="600" b="1" spc="5" dirty="0">
                  <a:solidFill>
                    <a:srgbClr val="FFFFFF"/>
                  </a:solidFill>
                  <a:latin typeface="Trebuchet MS"/>
                  <a:cs typeface="Trebuchet MS"/>
                </a:rPr>
                <a:t>U</a:t>
              </a:r>
              <a:r>
                <a:rPr sz="600" b="1" dirty="0">
                  <a:solidFill>
                    <a:srgbClr val="FFFFFF"/>
                  </a:solidFill>
                  <a:latin typeface="Trebuchet MS"/>
                  <a:cs typeface="Trebuchet MS"/>
                </a:rPr>
                <a:t>D</a:t>
              </a:r>
              <a:r>
                <a:rPr sz="600" b="1" spc="15" dirty="0">
                  <a:solidFill>
                    <a:srgbClr val="FFFFFF"/>
                  </a:solidFill>
                  <a:latin typeface="Trebuchet MS"/>
                  <a:cs typeface="Trebuchet MS"/>
                </a:rPr>
                <a:t>E</a:t>
              </a:r>
              <a:r>
                <a:rPr sz="600" b="1" spc="25" dirty="0">
                  <a:solidFill>
                    <a:srgbClr val="FFFFFF"/>
                  </a:solidFill>
                  <a:latin typeface="Trebuchet MS"/>
                  <a:cs typeface="Trebuchet MS"/>
                </a:rPr>
                <a:t>N</a:t>
              </a:r>
              <a:r>
                <a:rPr sz="600" b="1" spc="-25" dirty="0">
                  <a:solidFill>
                    <a:srgbClr val="FFFFFF"/>
                  </a:solidFill>
                  <a:latin typeface="Trebuchet MS"/>
                  <a:cs typeface="Trebuchet MS"/>
                </a:rPr>
                <a:t>T  </a:t>
              </a:r>
              <a:r>
                <a:rPr sz="600" b="1" spc="10" dirty="0">
                  <a:solidFill>
                    <a:srgbClr val="FFFFFF"/>
                  </a:solidFill>
                  <a:latin typeface="Trebuchet MS"/>
                  <a:cs typeface="Trebuchet MS"/>
                </a:rPr>
                <a:t>SU</a:t>
              </a:r>
              <a:r>
                <a:rPr sz="600" b="1" spc="20" dirty="0">
                  <a:solidFill>
                    <a:srgbClr val="FFFFFF"/>
                  </a:solidFill>
                  <a:latin typeface="Trebuchet MS"/>
                  <a:cs typeface="Trebuchet MS"/>
                </a:rPr>
                <a:t>C</a:t>
              </a:r>
              <a:r>
                <a:rPr sz="600" b="1" spc="5" dirty="0">
                  <a:solidFill>
                    <a:srgbClr val="FFFFFF"/>
                  </a:solidFill>
                  <a:latin typeface="Trebuchet MS"/>
                  <a:cs typeface="Trebuchet MS"/>
                </a:rPr>
                <a:t>C</a:t>
              </a:r>
              <a:r>
                <a:rPr sz="600" b="1" spc="20" dirty="0">
                  <a:solidFill>
                    <a:srgbClr val="FFFFFF"/>
                  </a:solidFill>
                  <a:latin typeface="Trebuchet MS"/>
                  <a:cs typeface="Trebuchet MS"/>
                </a:rPr>
                <a:t>E</a:t>
              </a:r>
              <a:r>
                <a:rPr sz="600" b="1" spc="55" dirty="0">
                  <a:solidFill>
                    <a:srgbClr val="FFFFFF"/>
                  </a:solidFill>
                  <a:latin typeface="Trebuchet MS"/>
                  <a:cs typeface="Trebuchet MS"/>
                </a:rPr>
                <a:t>S</a:t>
              </a:r>
              <a:r>
                <a:rPr sz="600" b="1" spc="25" dirty="0">
                  <a:solidFill>
                    <a:srgbClr val="FFFFFF"/>
                  </a:solidFill>
                  <a:latin typeface="Trebuchet MS"/>
                  <a:cs typeface="Trebuchet MS"/>
                </a:rPr>
                <a:t>S  </a:t>
              </a:r>
              <a:r>
                <a:rPr sz="600" b="1" spc="5" dirty="0">
                  <a:solidFill>
                    <a:srgbClr val="FFFFFF"/>
                  </a:solidFill>
                  <a:latin typeface="Trebuchet MS"/>
                  <a:cs typeface="Trebuchet MS"/>
                </a:rPr>
                <a:t>CENTER  </a:t>
              </a:r>
              <a:r>
                <a:rPr sz="600" b="1" spc="40" dirty="0">
                  <a:solidFill>
                    <a:srgbClr val="FFFFFF"/>
                  </a:solidFill>
                  <a:latin typeface="Trebuchet MS"/>
                  <a:cs typeface="Trebuchet MS"/>
                </a:rPr>
                <a:t>(SSC)</a:t>
              </a:r>
              <a:endParaRPr sz="600">
                <a:latin typeface="Trebuchet MS"/>
                <a:cs typeface="Trebuchet MS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1802828" y="6016007"/>
              <a:ext cx="221640" cy="22037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3118048" y="6459920"/>
              <a:ext cx="606425" cy="344805"/>
            </a:xfrm>
            <a:prstGeom prst="rect">
              <a:avLst/>
            </a:prstGeom>
          </p:spPr>
          <p:txBody>
            <a:bodyPr vert="horz" wrap="square" lIns="0" tIns="3365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65"/>
                </a:spcBef>
              </a:pPr>
              <a:r>
                <a:rPr sz="500" b="1" spc="-25" dirty="0">
                  <a:solidFill>
                    <a:srgbClr val="231F20"/>
                  </a:solidFill>
                  <a:latin typeface="Trebuchet MS"/>
                  <a:cs typeface="Trebuchet MS"/>
                </a:rPr>
                <a:t>348</a:t>
              </a:r>
              <a:endParaRPr sz="500">
                <a:latin typeface="Trebuchet MS"/>
                <a:cs typeface="Trebuchet MS"/>
              </a:endParaRPr>
            </a:p>
            <a:p>
              <a:pPr marL="31750">
                <a:lnSpc>
                  <a:spcPct val="100000"/>
                </a:lnSpc>
                <a:spcBef>
                  <a:spcPts val="165"/>
                </a:spcBef>
              </a:pPr>
              <a:r>
                <a:rPr sz="500" b="1" spc="-25" dirty="0">
                  <a:solidFill>
                    <a:srgbClr val="231F20"/>
                  </a:solidFill>
                  <a:latin typeface="Trebuchet MS"/>
                  <a:cs typeface="Trebuchet MS"/>
                </a:rPr>
                <a:t>349</a:t>
              </a:r>
              <a:endParaRPr sz="500">
                <a:latin typeface="Trebuchet MS"/>
                <a:cs typeface="Trebuchet MS"/>
              </a:endParaRPr>
            </a:p>
            <a:p>
              <a:pPr marL="45085">
                <a:lnSpc>
                  <a:spcPct val="100000"/>
                </a:lnSpc>
                <a:spcBef>
                  <a:spcPts val="380"/>
                </a:spcBef>
              </a:pPr>
              <a:r>
                <a:rPr sz="500" b="1" spc="-25" dirty="0">
                  <a:solidFill>
                    <a:srgbClr val="231F20"/>
                  </a:solidFill>
                  <a:latin typeface="Trebuchet MS"/>
                  <a:cs typeface="Trebuchet MS"/>
                </a:rPr>
                <a:t>383 384 </a:t>
              </a:r>
              <a:r>
                <a:rPr sz="750" b="1" spc="-37" baseline="-16666" dirty="0">
                  <a:solidFill>
                    <a:srgbClr val="231F20"/>
                  </a:solidFill>
                  <a:latin typeface="Trebuchet MS"/>
                  <a:cs typeface="Trebuchet MS"/>
                </a:rPr>
                <a:t>385</a:t>
              </a:r>
              <a:r>
                <a:rPr sz="750" b="1" spc="135" baseline="-16666" dirty="0">
                  <a:solidFill>
                    <a:srgbClr val="231F20"/>
                  </a:solidFill>
                  <a:latin typeface="Trebuchet MS"/>
                  <a:cs typeface="Trebuchet MS"/>
                </a:rPr>
                <a:t> </a:t>
              </a:r>
              <a:r>
                <a:rPr sz="500" b="1" spc="-25" dirty="0">
                  <a:solidFill>
                    <a:srgbClr val="231F20"/>
                  </a:solidFill>
                  <a:latin typeface="Trebuchet MS"/>
                  <a:cs typeface="Trebuchet MS"/>
                </a:rPr>
                <a:t>386</a:t>
              </a:r>
              <a:endParaRPr sz="500">
                <a:latin typeface="Trebuchet MS"/>
                <a:cs typeface="Trebuchet MS"/>
              </a:endParaRPr>
            </a:p>
          </p:txBody>
        </p:sp>
        <p:sp>
          <p:nvSpPr>
            <p:cNvPr id="62" name="object 62"/>
            <p:cNvSpPr txBox="1"/>
            <p:nvPr/>
          </p:nvSpPr>
          <p:spPr>
            <a:xfrm>
              <a:off x="3802051" y="6632187"/>
              <a:ext cx="128270" cy="101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b="1" spc="-25" dirty="0">
                  <a:solidFill>
                    <a:srgbClr val="231F20"/>
                  </a:solidFill>
                  <a:latin typeface="Trebuchet MS"/>
                  <a:cs typeface="Trebuchet MS"/>
                </a:rPr>
                <a:t>387</a:t>
              </a:r>
              <a:endParaRPr sz="500">
                <a:latin typeface="Trebuchet MS"/>
                <a:cs typeface="Trebuchet MS"/>
              </a:endParaRPr>
            </a:p>
          </p:txBody>
        </p:sp>
        <p:sp>
          <p:nvSpPr>
            <p:cNvPr id="63" name="object 63"/>
            <p:cNvSpPr txBox="1"/>
            <p:nvPr/>
          </p:nvSpPr>
          <p:spPr>
            <a:xfrm>
              <a:off x="4069830" y="6849103"/>
              <a:ext cx="185420" cy="476250"/>
            </a:xfrm>
            <a:prstGeom prst="rect">
              <a:avLst/>
            </a:prstGeom>
          </p:spPr>
          <p:txBody>
            <a:bodyPr vert="horz" wrap="square" lIns="0" tIns="533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20"/>
                </a:spcBef>
              </a:pPr>
              <a:r>
                <a:rPr sz="500" b="1" spc="-25" dirty="0">
                  <a:solidFill>
                    <a:srgbClr val="231F20"/>
                  </a:solidFill>
                  <a:latin typeface="Trebuchet MS"/>
                  <a:cs typeface="Trebuchet MS"/>
                </a:rPr>
                <a:t>389</a:t>
              </a:r>
              <a:endParaRPr sz="500">
                <a:latin typeface="Trebuchet MS"/>
                <a:cs typeface="Trebuchet MS"/>
              </a:endParaRPr>
            </a:p>
            <a:p>
              <a:pPr marL="26670">
                <a:lnSpc>
                  <a:spcPct val="100000"/>
                </a:lnSpc>
                <a:spcBef>
                  <a:spcPts val="315"/>
                </a:spcBef>
              </a:pPr>
              <a:r>
                <a:rPr sz="500" b="1" spc="-25" dirty="0">
                  <a:solidFill>
                    <a:srgbClr val="231F20"/>
                  </a:solidFill>
                  <a:latin typeface="Trebuchet MS"/>
                  <a:cs typeface="Trebuchet MS"/>
                </a:rPr>
                <a:t>390</a:t>
              </a:r>
              <a:endParaRPr sz="500">
                <a:latin typeface="Trebuchet MS"/>
                <a:cs typeface="Trebuchet MS"/>
              </a:endParaRPr>
            </a:p>
            <a:p>
              <a:pPr marL="52705">
                <a:lnSpc>
                  <a:spcPct val="100000"/>
                </a:lnSpc>
                <a:spcBef>
                  <a:spcPts val="240"/>
                </a:spcBef>
              </a:pPr>
              <a:r>
                <a:rPr sz="500" b="1" spc="-25" dirty="0">
                  <a:solidFill>
                    <a:srgbClr val="231F20"/>
                  </a:solidFill>
                  <a:latin typeface="Trebuchet MS"/>
                  <a:cs typeface="Trebuchet MS"/>
                </a:rPr>
                <a:t>391</a:t>
              </a:r>
              <a:endParaRPr sz="500">
                <a:latin typeface="Trebuchet MS"/>
                <a:cs typeface="Trebuchet MS"/>
              </a:endParaRPr>
            </a:p>
            <a:p>
              <a:pPr marL="69215">
                <a:lnSpc>
                  <a:spcPct val="100000"/>
                </a:lnSpc>
                <a:spcBef>
                  <a:spcPts val="275"/>
                </a:spcBef>
              </a:pPr>
              <a:r>
                <a:rPr sz="500" b="1" spc="-25" dirty="0">
                  <a:solidFill>
                    <a:srgbClr val="231F20"/>
                  </a:solidFill>
                  <a:latin typeface="Trebuchet MS"/>
                  <a:cs typeface="Trebuchet MS"/>
                </a:rPr>
                <a:t>392</a:t>
              </a:r>
              <a:endParaRPr sz="500">
                <a:latin typeface="Trebuchet MS"/>
                <a:cs typeface="Trebuchet MS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3985321" y="6514732"/>
              <a:ext cx="142240" cy="846455"/>
            </a:xfrm>
            <a:custGeom>
              <a:avLst/>
              <a:gdLst/>
              <a:ahLst/>
              <a:cxnLst/>
              <a:rect l="l" t="t" r="r" b="b"/>
              <a:pathLst>
                <a:path w="142239" h="846454">
                  <a:moveTo>
                    <a:pt x="141732" y="846201"/>
                  </a:moveTo>
                  <a:lnTo>
                    <a:pt x="0" y="0"/>
                  </a:lnTo>
                </a:path>
              </a:pathLst>
            </a:custGeom>
            <a:ln w="14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864448" y="5768637"/>
              <a:ext cx="98399" cy="1817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304111" y="6550507"/>
              <a:ext cx="337185" cy="337185"/>
            </a:xfrm>
            <a:custGeom>
              <a:avLst/>
              <a:gdLst/>
              <a:ahLst/>
              <a:cxnLst/>
              <a:rect l="l" t="t" r="r" b="b"/>
              <a:pathLst>
                <a:path w="337185" h="337184">
                  <a:moveTo>
                    <a:pt x="281863" y="0"/>
                  </a:moveTo>
                  <a:lnTo>
                    <a:pt x="0" y="54787"/>
                  </a:lnTo>
                  <a:lnTo>
                    <a:pt x="54787" y="336651"/>
                  </a:lnTo>
                  <a:lnTo>
                    <a:pt x="336651" y="281863"/>
                  </a:lnTo>
                  <a:lnTo>
                    <a:pt x="281863" y="0"/>
                  </a:lnTo>
                  <a:close/>
                </a:path>
              </a:pathLst>
            </a:custGeom>
            <a:solidFill>
              <a:srgbClr val="E5E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336735" y="6594513"/>
              <a:ext cx="78105" cy="286385"/>
            </a:xfrm>
            <a:custGeom>
              <a:avLst/>
              <a:gdLst/>
              <a:ahLst/>
              <a:cxnLst/>
              <a:rect l="l" t="t" r="r" b="b"/>
              <a:pathLst>
                <a:path w="78105" h="286384">
                  <a:moveTo>
                    <a:pt x="22821" y="0"/>
                  </a:moveTo>
                  <a:lnTo>
                    <a:pt x="0" y="4432"/>
                  </a:lnTo>
                  <a:lnTo>
                    <a:pt x="54787" y="286296"/>
                  </a:lnTo>
                  <a:lnTo>
                    <a:pt x="77609" y="281876"/>
                  </a:lnTo>
                  <a:lnTo>
                    <a:pt x="228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01332" y="6581949"/>
              <a:ext cx="78105" cy="286385"/>
            </a:xfrm>
            <a:custGeom>
              <a:avLst/>
              <a:gdLst/>
              <a:ahLst/>
              <a:cxnLst/>
              <a:rect l="l" t="t" r="r" b="b"/>
              <a:pathLst>
                <a:path w="78105" h="286384">
                  <a:moveTo>
                    <a:pt x="22821" y="0"/>
                  </a:moveTo>
                  <a:lnTo>
                    <a:pt x="0" y="4445"/>
                  </a:lnTo>
                  <a:lnTo>
                    <a:pt x="54787" y="286308"/>
                  </a:lnTo>
                  <a:lnTo>
                    <a:pt x="77609" y="281876"/>
                  </a:lnTo>
                  <a:lnTo>
                    <a:pt x="228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65923" y="6569398"/>
              <a:ext cx="78105" cy="286385"/>
            </a:xfrm>
            <a:custGeom>
              <a:avLst/>
              <a:gdLst/>
              <a:ahLst/>
              <a:cxnLst/>
              <a:rect l="l" t="t" r="r" b="b"/>
              <a:pathLst>
                <a:path w="78105" h="286384">
                  <a:moveTo>
                    <a:pt x="22821" y="0"/>
                  </a:moveTo>
                  <a:lnTo>
                    <a:pt x="0" y="4445"/>
                  </a:lnTo>
                  <a:lnTo>
                    <a:pt x="54787" y="286308"/>
                  </a:lnTo>
                  <a:lnTo>
                    <a:pt x="77609" y="281876"/>
                  </a:lnTo>
                  <a:lnTo>
                    <a:pt x="228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530521" y="6556835"/>
              <a:ext cx="78105" cy="286385"/>
            </a:xfrm>
            <a:custGeom>
              <a:avLst/>
              <a:gdLst/>
              <a:ahLst/>
              <a:cxnLst/>
              <a:rect l="l" t="t" r="r" b="b"/>
              <a:pathLst>
                <a:path w="78105" h="286384">
                  <a:moveTo>
                    <a:pt x="22821" y="0"/>
                  </a:moveTo>
                  <a:lnTo>
                    <a:pt x="0" y="4445"/>
                  </a:lnTo>
                  <a:lnTo>
                    <a:pt x="54787" y="286308"/>
                  </a:lnTo>
                  <a:lnTo>
                    <a:pt x="77609" y="281876"/>
                  </a:lnTo>
                  <a:lnTo>
                    <a:pt x="228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361614" y="6608649"/>
              <a:ext cx="221640" cy="22037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400249" y="6646893"/>
              <a:ext cx="144386" cy="14389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28594" y="5752446"/>
              <a:ext cx="494030" cy="278130"/>
            </a:xfrm>
            <a:custGeom>
              <a:avLst/>
              <a:gdLst/>
              <a:ahLst/>
              <a:cxnLst/>
              <a:rect l="l" t="t" r="r" b="b"/>
              <a:pathLst>
                <a:path w="494030" h="278129">
                  <a:moveTo>
                    <a:pt x="494017" y="0"/>
                  </a:moveTo>
                  <a:lnTo>
                    <a:pt x="0" y="37718"/>
                  </a:lnTo>
                  <a:lnTo>
                    <a:pt x="17183" y="277787"/>
                  </a:lnTo>
                  <a:lnTo>
                    <a:pt x="494017" y="277787"/>
                  </a:lnTo>
                  <a:lnTo>
                    <a:pt x="494017" y="0"/>
                  </a:lnTo>
                  <a:close/>
                </a:path>
              </a:pathLst>
            </a:custGeom>
            <a:solidFill>
              <a:srgbClr val="E9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66306" y="6264510"/>
              <a:ext cx="241300" cy="242570"/>
            </a:xfrm>
            <a:custGeom>
              <a:avLst/>
              <a:gdLst/>
              <a:ahLst/>
              <a:cxnLst/>
              <a:rect l="l" t="t" r="r" b="b"/>
              <a:pathLst>
                <a:path w="241300" h="242570">
                  <a:moveTo>
                    <a:pt x="241185" y="0"/>
                  </a:moveTo>
                  <a:lnTo>
                    <a:pt x="0" y="1904"/>
                  </a:lnTo>
                  <a:lnTo>
                    <a:pt x="18288" y="241973"/>
                  </a:lnTo>
                  <a:lnTo>
                    <a:pt x="241185" y="241973"/>
                  </a:lnTo>
                  <a:lnTo>
                    <a:pt x="241185" y="0"/>
                  </a:lnTo>
                  <a:close/>
                </a:path>
              </a:pathLst>
            </a:custGeom>
            <a:solidFill>
              <a:srgbClr val="E9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189189" y="6706139"/>
              <a:ext cx="194310" cy="201930"/>
            </a:xfrm>
            <a:custGeom>
              <a:avLst/>
              <a:gdLst/>
              <a:ahLst/>
              <a:cxnLst/>
              <a:rect l="l" t="t" r="r" b="b"/>
              <a:pathLst>
                <a:path w="194309" h="201929">
                  <a:moveTo>
                    <a:pt x="0" y="201726"/>
                  </a:moveTo>
                  <a:lnTo>
                    <a:pt x="194056" y="201726"/>
                  </a:lnTo>
                  <a:lnTo>
                    <a:pt x="194056" y="0"/>
                  </a:lnTo>
                  <a:lnTo>
                    <a:pt x="0" y="0"/>
                  </a:lnTo>
                  <a:lnTo>
                    <a:pt x="0" y="201726"/>
                  </a:lnTo>
                  <a:close/>
                </a:path>
              </a:pathLst>
            </a:custGeom>
            <a:solidFill>
              <a:srgbClr val="E9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189189" y="6706139"/>
              <a:ext cx="194310" cy="201930"/>
            </a:xfrm>
            <a:custGeom>
              <a:avLst/>
              <a:gdLst/>
              <a:ahLst/>
              <a:cxnLst/>
              <a:rect l="l" t="t" r="r" b="b"/>
              <a:pathLst>
                <a:path w="194309" h="201929">
                  <a:moveTo>
                    <a:pt x="0" y="201726"/>
                  </a:moveTo>
                  <a:lnTo>
                    <a:pt x="194056" y="201726"/>
                  </a:lnTo>
                  <a:lnTo>
                    <a:pt x="194056" y="0"/>
                  </a:lnTo>
                  <a:lnTo>
                    <a:pt x="0" y="0"/>
                  </a:lnTo>
                  <a:lnTo>
                    <a:pt x="0" y="20172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35907" y="5752446"/>
              <a:ext cx="487045" cy="278130"/>
            </a:xfrm>
            <a:custGeom>
              <a:avLst/>
              <a:gdLst/>
              <a:ahLst/>
              <a:cxnLst/>
              <a:rect l="l" t="t" r="r" b="b"/>
              <a:pathLst>
                <a:path w="487045" h="278129">
                  <a:moveTo>
                    <a:pt x="0" y="277787"/>
                  </a:moveTo>
                  <a:lnTo>
                    <a:pt x="486702" y="277787"/>
                  </a:lnTo>
                  <a:lnTo>
                    <a:pt x="486702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82434" y="5768639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h="261620">
                  <a:moveTo>
                    <a:pt x="0" y="26159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66307" y="6264509"/>
              <a:ext cx="241300" cy="242570"/>
            </a:xfrm>
            <a:custGeom>
              <a:avLst/>
              <a:gdLst/>
              <a:ahLst/>
              <a:cxnLst/>
              <a:rect l="l" t="t" r="r" b="b"/>
              <a:pathLst>
                <a:path w="241300" h="242570">
                  <a:moveTo>
                    <a:pt x="0" y="0"/>
                  </a:moveTo>
                  <a:lnTo>
                    <a:pt x="241185" y="0"/>
                  </a:lnTo>
                  <a:lnTo>
                    <a:pt x="241185" y="241973"/>
                  </a:lnTo>
                  <a:lnTo>
                    <a:pt x="16916" y="24197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 txBox="1"/>
            <p:nvPr/>
          </p:nvSpPr>
          <p:spPr>
            <a:xfrm>
              <a:off x="289915" y="5848355"/>
              <a:ext cx="128270" cy="101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b="1" spc="-25" dirty="0">
                  <a:solidFill>
                    <a:srgbClr val="231F20"/>
                  </a:solidFill>
                  <a:latin typeface="Trebuchet MS"/>
                  <a:cs typeface="Trebuchet MS"/>
                </a:rPr>
                <a:t>318</a:t>
              </a:r>
              <a:endParaRPr sz="500">
                <a:latin typeface="Trebuchet MS"/>
                <a:cs typeface="Trebuchet MS"/>
              </a:endParaRPr>
            </a:p>
          </p:txBody>
        </p:sp>
        <p:sp>
          <p:nvSpPr>
            <p:cNvPr id="222" name="object 222"/>
            <p:cNvSpPr txBox="1"/>
            <p:nvPr/>
          </p:nvSpPr>
          <p:spPr>
            <a:xfrm>
              <a:off x="540105" y="5848355"/>
              <a:ext cx="128270" cy="101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b="1" spc="-25" dirty="0">
                  <a:solidFill>
                    <a:srgbClr val="231F20"/>
                  </a:solidFill>
                  <a:latin typeface="Trebuchet MS"/>
                  <a:cs typeface="Trebuchet MS"/>
                </a:rPr>
                <a:t>319</a:t>
              </a:r>
              <a:endParaRPr sz="500">
                <a:latin typeface="Trebuchet MS"/>
                <a:cs typeface="Trebuchet MS"/>
              </a:endParaRPr>
            </a:p>
          </p:txBody>
        </p:sp>
        <p:sp>
          <p:nvSpPr>
            <p:cNvPr id="223" name="object 223"/>
            <p:cNvSpPr txBox="1"/>
            <p:nvPr/>
          </p:nvSpPr>
          <p:spPr>
            <a:xfrm>
              <a:off x="325920" y="6333495"/>
              <a:ext cx="128270" cy="101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b="1" spc="-25" dirty="0">
                  <a:solidFill>
                    <a:srgbClr val="231F20"/>
                  </a:solidFill>
                  <a:latin typeface="Trebuchet MS"/>
                  <a:cs typeface="Trebuchet MS"/>
                </a:rPr>
                <a:t>317</a:t>
              </a:r>
              <a:endParaRPr sz="500">
                <a:latin typeface="Trebuchet MS"/>
                <a:cs typeface="Trebuchet MS"/>
              </a:endParaRPr>
            </a:p>
          </p:txBody>
        </p:sp>
        <p:sp>
          <p:nvSpPr>
            <p:cNvPr id="224" name="object 224"/>
            <p:cNvSpPr txBox="1"/>
            <p:nvPr/>
          </p:nvSpPr>
          <p:spPr>
            <a:xfrm>
              <a:off x="932103" y="5868866"/>
              <a:ext cx="181610" cy="194310"/>
            </a:xfrm>
            <a:prstGeom prst="rect">
              <a:avLst/>
            </a:prstGeom>
            <a:solidFill>
              <a:srgbClr val="E9AA00"/>
            </a:solidFill>
            <a:ln w="12700">
              <a:solidFill>
                <a:srgbClr val="FFFFFF"/>
              </a:solidFill>
            </a:ln>
          </p:spPr>
          <p:txBody>
            <a:bodyPr vert="horz" wrap="square" lIns="0" tIns="66040" rIns="0" bIns="0" rtlCol="0">
              <a:spAutoFit/>
            </a:bodyPr>
            <a:lstStyle/>
            <a:p>
              <a:pPr marL="46990">
                <a:lnSpc>
                  <a:spcPct val="100000"/>
                </a:lnSpc>
                <a:spcBef>
                  <a:spcPts val="520"/>
                </a:spcBef>
              </a:pPr>
              <a:r>
                <a:rPr sz="500" b="1" spc="-25" dirty="0">
                  <a:solidFill>
                    <a:srgbClr val="231F20"/>
                  </a:solidFill>
                  <a:latin typeface="Trebuchet MS"/>
                  <a:cs typeface="Trebuchet MS"/>
                </a:rPr>
                <a:t>323</a:t>
              </a:r>
              <a:endParaRPr sz="500">
                <a:latin typeface="Trebuchet MS"/>
                <a:cs typeface="Trebuchet MS"/>
              </a:endParaRPr>
            </a:p>
          </p:txBody>
        </p:sp>
        <p:sp>
          <p:nvSpPr>
            <p:cNvPr id="225" name="object 225"/>
            <p:cNvSpPr txBox="1"/>
            <p:nvPr/>
          </p:nvSpPr>
          <p:spPr>
            <a:xfrm>
              <a:off x="1189189" y="6760151"/>
              <a:ext cx="194310" cy="101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5085">
                <a:lnSpc>
                  <a:spcPct val="100000"/>
                </a:lnSpc>
                <a:spcBef>
                  <a:spcPts val="100"/>
                </a:spcBef>
              </a:pPr>
              <a:r>
                <a:rPr sz="500" b="1" spc="-25" dirty="0">
                  <a:solidFill>
                    <a:srgbClr val="231F20"/>
                  </a:solidFill>
                  <a:latin typeface="Trebuchet MS"/>
                  <a:cs typeface="Trebuchet MS"/>
                </a:rPr>
                <a:t>311</a:t>
              </a:r>
              <a:endParaRPr sz="500">
                <a:latin typeface="Trebuchet MS"/>
                <a:cs typeface="Trebuchet MS"/>
              </a:endParaRPr>
            </a:p>
          </p:txBody>
        </p:sp>
        <p:sp>
          <p:nvSpPr>
            <p:cNvPr id="226" name="object 226"/>
            <p:cNvSpPr txBox="1"/>
            <p:nvPr/>
          </p:nvSpPr>
          <p:spPr>
            <a:xfrm>
              <a:off x="1559052" y="6075482"/>
              <a:ext cx="194310" cy="201930"/>
            </a:xfrm>
            <a:prstGeom prst="rect">
              <a:avLst/>
            </a:prstGeom>
            <a:solidFill>
              <a:srgbClr val="E9AA00"/>
            </a:solidFill>
          </p:spPr>
          <p:txBody>
            <a:bodyPr vert="horz" wrap="square" lIns="0" tIns="53975" rIns="0" bIns="0" rtlCol="0">
              <a:spAutoFit/>
            </a:bodyPr>
            <a:lstStyle/>
            <a:p>
              <a:pPr marL="45085">
                <a:lnSpc>
                  <a:spcPct val="100000"/>
                </a:lnSpc>
                <a:spcBef>
                  <a:spcPts val="425"/>
                </a:spcBef>
              </a:pPr>
              <a:r>
                <a:rPr sz="500" b="1" spc="-25" dirty="0">
                  <a:solidFill>
                    <a:srgbClr val="231F20"/>
                  </a:solidFill>
                  <a:latin typeface="Trebuchet MS"/>
                  <a:cs typeface="Trebuchet MS"/>
                </a:rPr>
                <a:t>327</a:t>
              </a:r>
              <a:endParaRPr sz="500">
                <a:latin typeface="Trebuchet MS"/>
                <a:cs typeface="Trebuchet MS"/>
              </a:endParaRPr>
            </a:p>
          </p:txBody>
        </p:sp>
        <p:sp>
          <p:nvSpPr>
            <p:cNvPr id="229" name="object 229"/>
            <p:cNvSpPr/>
            <p:nvPr/>
          </p:nvSpPr>
          <p:spPr>
            <a:xfrm>
              <a:off x="671748" y="6711708"/>
              <a:ext cx="221640" cy="2203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10374" y="6749953"/>
              <a:ext cx="144386" cy="1438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32368" y="5284489"/>
              <a:ext cx="5084445" cy="2258695"/>
            </a:xfrm>
            <a:custGeom>
              <a:avLst/>
              <a:gdLst/>
              <a:ahLst/>
              <a:cxnLst/>
              <a:rect l="l" t="t" r="r" b="b"/>
              <a:pathLst>
                <a:path w="5084445" h="2258695">
                  <a:moveTo>
                    <a:pt x="5053914" y="1861299"/>
                  </a:moveTo>
                  <a:lnTo>
                    <a:pt x="5053914" y="1673123"/>
                  </a:lnTo>
                  <a:lnTo>
                    <a:pt x="5084432" y="1659915"/>
                  </a:lnTo>
                  <a:lnTo>
                    <a:pt x="5082082" y="540766"/>
                  </a:lnTo>
                  <a:lnTo>
                    <a:pt x="4630000" y="537463"/>
                  </a:lnTo>
                  <a:lnTo>
                    <a:pt x="4530636" y="0"/>
                  </a:lnTo>
                  <a:lnTo>
                    <a:pt x="2677655" y="336092"/>
                  </a:lnTo>
                  <a:lnTo>
                    <a:pt x="2642057" y="545719"/>
                  </a:lnTo>
                  <a:lnTo>
                    <a:pt x="2337409" y="544068"/>
                  </a:lnTo>
                  <a:lnTo>
                    <a:pt x="2232215" y="359194"/>
                  </a:lnTo>
                  <a:lnTo>
                    <a:pt x="0" y="504456"/>
                  </a:lnTo>
                  <a:lnTo>
                    <a:pt x="78130" y="1626082"/>
                  </a:lnTo>
                  <a:lnTo>
                    <a:pt x="445433" y="1664912"/>
                  </a:lnTo>
                  <a:lnTo>
                    <a:pt x="793056" y="1740703"/>
                  </a:lnTo>
                  <a:lnTo>
                    <a:pt x="1052132" y="1814641"/>
                  </a:lnTo>
                  <a:lnTo>
                    <a:pt x="1153795" y="1847913"/>
                  </a:lnTo>
                  <a:lnTo>
                    <a:pt x="1153795" y="1635963"/>
                  </a:lnTo>
                  <a:lnTo>
                    <a:pt x="2862033" y="2027555"/>
                  </a:lnTo>
                  <a:lnTo>
                    <a:pt x="2906102" y="2258110"/>
                  </a:lnTo>
                  <a:lnTo>
                    <a:pt x="5053914" y="1861299"/>
                  </a:lnTo>
                  <a:close/>
                </a:path>
              </a:pathLst>
            </a:custGeom>
            <a:ln w="7073">
              <a:solidFill>
                <a:srgbClr val="6666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9548153B-374F-4051-B5EE-6D20000D93AB}"/>
              </a:ext>
            </a:extLst>
          </p:cNvPr>
          <p:cNvGrpSpPr/>
          <p:nvPr/>
        </p:nvGrpSpPr>
        <p:grpSpPr>
          <a:xfrm>
            <a:off x="276699" y="299486"/>
            <a:ext cx="5096510" cy="2277745"/>
            <a:chOff x="276699" y="299486"/>
            <a:chExt cx="5096510" cy="2277745"/>
          </a:xfrm>
        </p:grpSpPr>
        <p:sp>
          <p:nvSpPr>
            <p:cNvPr id="2" name="object 2"/>
            <p:cNvSpPr txBox="1"/>
            <p:nvPr/>
          </p:nvSpPr>
          <p:spPr>
            <a:xfrm>
              <a:off x="499982" y="730437"/>
              <a:ext cx="441325" cy="29527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065" marR="5080" algn="ctr">
                <a:lnSpc>
                  <a:spcPts val="700"/>
                </a:lnSpc>
                <a:spcBef>
                  <a:spcPts val="140"/>
                </a:spcBef>
              </a:pPr>
              <a:r>
                <a:rPr sz="600" b="1" spc="5" dirty="0">
                  <a:solidFill>
                    <a:srgbClr val="231F20"/>
                  </a:solidFill>
                  <a:latin typeface="Trebuchet MS"/>
                  <a:cs typeface="Trebuchet MS"/>
                </a:rPr>
                <a:t>EXIT </a:t>
              </a:r>
              <a:r>
                <a:rPr sz="600" b="1" spc="-25" dirty="0">
                  <a:solidFill>
                    <a:srgbClr val="231F20"/>
                  </a:solidFill>
                  <a:latin typeface="Trebuchet MS"/>
                  <a:cs typeface="Trebuchet MS"/>
                </a:rPr>
                <a:t>TO  </a:t>
              </a:r>
              <a:r>
                <a:rPr sz="600" b="1" spc="10" dirty="0">
                  <a:solidFill>
                    <a:srgbClr val="231F20"/>
                  </a:solidFill>
                  <a:latin typeface="Trebuchet MS"/>
                  <a:cs typeface="Trebuchet MS"/>
                </a:rPr>
                <a:t>L</a:t>
              </a:r>
              <a:r>
                <a:rPr sz="600" b="1" spc="20" dirty="0">
                  <a:solidFill>
                    <a:srgbClr val="231F20"/>
                  </a:solidFill>
                  <a:latin typeface="Trebuchet MS"/>
                  <a:cs typeface="Trebuchet MS"/>
                </a:rPr>
                <a:t>I</a:t>
              </a:r>
              <a:r>
                <a:rPr sz="600" b="1" spc="-5" dirty="0">
                  <a:solidFill>
                    <a:srgbClr val="231F20"/>
                  </a:solidFill>
                  <a:latin typeface="Trebuchet MS"/>
                  <a:cs typeface="Trebuchet MS"/>
                </a:rPr>
                <a:t>A</a:t>
              </a:r>
              <a:r>
                <a:rPr sz="600" b="1" spc="5" dirty="0">
                  <a:solidFill>
                    <a:srgbClr val="231F20"/>
                  </a:solidFill>
                  <a:latin typeface="Trebuchet MS"/>
                  <a:cs typeface="Trebuchet MS"/>
                </a:rPr>
                <a:t>C</a:t>
              </a:r>
              <a:r>
                <a:rPr sz="600" b="1" spc="-5" dirty="0">
                  <a:solidFill>
                    <a:srgbClr val="231F20"/>
                  </a:solidFill>
                  <a:latin typeface="Trebuchet MS"/>
                  <a:cs typeface="Trebuchet MS"/>
                </a:rPr>
                <a:t>OU</a:t>
              </a:r>
              <a:r>
                <a:rPr sz="600" b="1" spc="25" dirty="0">
                  <a:solidFill>
                    <a:srgbClr val="231F20"/>
                  </a:solidFill>
                  <a:latin typeface="Trebuchet MS"/>
                  <a:cs typeface="Trebuchet MS"/>
                </a:rPr>
                <a:t>R</a:t>
              </a:r>
              <a:r>
                <a:rPr sz="600" b="1" spc="20" dirty="0">
                  <a:solidFill>
                    <a:srgbClr val="231F20"/>
                  </a:solidFill>
                  <a:latin typeface="Trebuchet MS"/>
                  <a:cs typeface="Trebuchet MS"/>
                </a:rPr>
                <a:t>A</a:t>
              </a:r>
              <a:r>
                <a:rPr sz="600" b="1" spc="25" dirty="0">
                  <a:solidFill>
                    <a:srgbClr val="231F20"/>
                  </a:solidFill>
                  <a:latin typeface="Trebuchet MS"/>
                  <a:cs typeface="Trebuchet MS"/>
                </a:rPr>
                <a:t>S  </a:t>
              </a:r>
              <a:r>
                <a:rPr sz="600" b="1" spc="-5" dirty="0">
                  <a:solidFill>
                    <a:srgbClr val="231F20"/>
                  </a:solidFill>
                  <a:latin typeface="Trebuchet MS"/>
                  <a:cs typeface="Trebuchet MS"/>
                </a:rPr>
                <a:t>WALK</a:t>
              </a:r>
              <a:endParaRPr sz="600">
                <a:latin typeface="Trebuchet MS"/>
                <a:cs typeface="Trebuchet MS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768788" y="2185756"/>
              <a:ext cx="416559" cy="2063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73025">
                <a:lnSpc>
                  <a:spcPts val="710"/>
                </a:lnSpc>
                <a:spcBef>
                  <a:spcPts val="100"/>
                </a:spcBef>
              </a:pPr>
              <a:r>
                <a:rPr sz="600" b="1" spc="5" dirty="0">
                  <a:solidFill>
                    <a:srgbClr val="231F20"/>
                  </a:solidFill>
                  <a:latin typeface="Trebuchet MS"/>
                  <a:cs typeface="Trebuchet MS"/>
                </a:rPr>
                <a:t>EXIT</a:t>
              </a:r>
              <a:r>
                <a:rPr sz="600" b="1" spc="-85" dirty="0">
                  <a:solidFill>
                    <a:srgbClr val="231F20"/>
                  </a:solidFill>
                  <a:latin typeface="Trebuchet MS"/>
                  <a:cs typeface="Trebuchet MS"/>
                </a:rPr>
                <a:t> </a:t>
              </a:r>
              <a:r>
                <a:rPr sz="600" b="1" spc="-25" dirty="0">
                  <a:solidFill>
                    <a:srgbClr val="231F20"/>
                  </a:solidFill>
                  <a:latin typeface="Trebuchet MS"/>
                  <a:cs typeface="Trebuchet MS"/>
                </a:rPr>
                <a:t>TO</a:t>
              </a:r>
              <a:endParaRPr sz="600">
                <a:latin typeface="Trebuchet MS"/>
                <a:cs typeface="Trebuchet MS"/>
              </a:endParaRPr>
            </a:p>
            <a:p>
              <a:pPr marL="12700">
                <a:lnSpc>
                  <a:spcPts val="710"/>
                </a:lnSpc>
              </a:pPr>
              <a:r>
                <a:rPr sz="600" b="1" spc="-15" dirty="0">
                  <a:solidFill>
                    <a:srgbClr val="231F20"/>
                  </a:solidFill>
                  <a:latin typeface="Trebuchet MS"/>
                  <a:cs typeface="Trebuchet MS"/>
                </a:rPr>
                <a:t>N.</a:t>
              </a:r>
              <a:r>
                <a:rPr sz="600" b="1" spc="-150" dirty="0">
                  <a:solidFill>
                    <a:srgbClr val="231F20"/>
                  </a:solidFill>
                  <a:latin typeface="Trebuchet MS"/>
                  <a:cs typeface="Trebuchet MS"/>
                </a:rPr>
                <a:t> </a:t>
              </a:r>
              <a:r>
                <a:rPr sz="600" b="1" spc="-25" dirty="0">
                  <a:solidFill>
                    <a:srgbClr val="231F20"/>
                  </a:solidFill>
                  <a:latin typeface="Trebuchet MS"/>
                  <a:cs typeface="Trebuchet MS"/>
                </a:rPr>
                <a:t>13TH ST.</a:t>
              </a:r>
              <a:endParaRPr sz="600">
                <a:latin typeface="Trebuchet MS"/>
                <a:cs typeface="Trebuchet MS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532084" y="441919"/>
              <a:ext cx="441325" cy="29527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 marR="5080" indent="-635" algn="ctr">
                <a:lnSpc>
                  <a:spcPts val="700"/>
                </a:lnSpc>
                <a:spcBef>
                  <a:spcPts val="140"/>
                </a:spcBef>
              </a:pPr>
              <a:r>
                <a:rPr sz="600" b="1" spc="5" dirty="0">
                  <a:solidFill>
                    <a:srgbClr val="231F20"/>
                  </a:solidFill>
                  <a:latin typeface="Trebuchet MS"/>
                  <a:cs typeface="Trebuchet MS"/>
                </a:rPr>
                <a:t>EXIT </a:t>
              </a:r>
              <a:r>
                <a:rPr sz="600" b="1" spc="-25" dirty="0">
                  <a:solidFill>
                    <a:srgbClr val="231F20"/>
                  </a:solidFill>
                  <a:latin typeface="Trebuchet MS"/>
                  <a:cs typeface="Trebuchet MS"/>
                </a:rPr>
                <a:t>TO  </a:t>
              </a:r>
              <a:r>
                <a:rPr sz="600" b="1" spc="10" dirty="0">
                  <a:solidFill>
                    <a:srgbClr val="231F20"/>
                  </a:solidFill>
                  <a:latin typeface="Trebuchet MS"/>
                  <a:cs typeface="Trebuchet MS"/>
                </a:rPr>
                <a:t>L</a:t>
              </a:r>
              <a:r>
                <a:rPr sz="600" b="1" spc="20" dirty="0">
                  <a:solidFill>
                    <a:srgbClr val="231F20"/>
                  </a:solidFill>
                  <a:latin typeface="Trebuchet MS"/>
                  <a:cs typeface="Trebuchet MS"/>
                </a:rPr>
                <a:t>I</a:t>
              </a:r>
              <a:r>
                <a:rPr sz="600" b="1" spc="-5" dirty="0">
                  <a:solidFill>
                    <a:srgbClr val="231F20"/>
                  </a:solidFill>
                  <a:latin typeface="Trebuchet MS"/>
                  <a:cs typeface="Trebuchet MS"/>
                </a:rPr>
                <a:t>A</a:t>
              </a:r>
              <a:r>
                <a:rPr sz="600" b="1" spc="5" dirty="0">
                  <a:solidFill>
                    <a:srgbClr val="231F20"/>
                  </a:solidFill>
                  <a:latin typeface="Trebuchet MS"/>
                  <a:cs typeface="Trebuchet MS"/>
                </a:rPr>
                <a:t>C</a:t>
              </a:r>
              <a:r>
                <a:rPr sz="600" b="1" spc="-5" dirty="0">
                  <a:solidFill>
                    <a:srgbClr val="231F20"/>
                  </a:solidFill>
                  <a:latin typeface="Trebuchet MS"/>
                  <a:cs typeface="Trebuchet MS"/>
                </a:rPr>
                <a:t>OU</a:t>
              </a:r>
              <a:r>
                <a:rPr sz="600" b="1" spc="25" dirty="0">
                  <a:solidFill>
                    <a:srgbClr val="231F20"/>
                  </a:solidFill>
                  <a:latin typeface="Trebuchet MS"/>
                  <a:cs typeface="Trebuchet MS"/>
                </a:rPr>
                <a:t>R</a:t>
              </a:r>
              <a:r>
                <a:rPr sz="600" b="1" spc="20" dirty="0">
                  <a:solidFill>
                    <a:srgbClr val="231F20"/>
                  </a:solidFill>
                  <a:latin typeface="Trebuchet MS"/>
                  <a:cs typeface="Trebuchet MS"/>
                </a:rPr>
                <a:t>A</a:t>
              </a:r>
              <a:r>
                <a:rPr sz="600" b="1" spc="25" dirty="0">
                  <a:solidFill>
                    <a:srgbClr val="231F20"/>
                  </a:solidFill>
                  <a:latin typeface="Trebuchet MS"/>
                  <a:cs typeface="Trebuchet MS"/>
                </a:rPr>
                <a:t>S  </a:t>
              </a:r>
              <a:r>
                <a:rPr sz="600" b="1" spc="-5" dirty="0">
                  <a:solidFill>
                    <a:srgbClr val="231F20"/>
                  </a:solidFill>
                  <a:latin typeface="Trebuchet MS"/>
                  <a:cs typeface="Trebuchet MS"/>
                </a:rPr>
                <a:t>WALK</a:t>
              </a:r>
              <a:endParaRPr sz="600">
                <a:latin typeface="Trebuchet MS"/>
                <a:cs typeface="Trebuchet MS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851188" y="1269832"/>
              <a:ext cx="429259" cy="20637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18110" marR="5080" indent="-106045">
                <a:lnSpc>
                  <a:spcPts val="700"/>
                </a:lnSpc>
                <a:spcBef>
                  <a:spcPts val="140"/>
                </a:spcBef>
              </a:pPr>
              <a:r>
                <a:rPr sz="600" b="1" spc="-20" dirty="0">
                  <a:solidFill>
                    <a:srgbClr val="FFFFFF"/>
                  </a:solidFill>
                  <a:latin typeface="Trebuchet MS"/>
                  <a:cs typeface="Trebuchet MS"/>
                </a:rPr>
                <a:t>24/7</a:t>
              </a:r>
              <a:r>
                <a:rPr sz="600" b="1" spc="-140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sz="600" b="1" dirty="0">
                  <a:solidFill>
                    <a:srgbClr val="FFFFFF"/>
                  </a:solidFill>
                  <a:latin typeface="Trebuchet MS"/>
                  <a:cs typeface="Trebuchet MS"/>
                </a:rPr>
                <a:t>STUDY </a:t>
              </a:r>
              <a:r>
                <a:rPr sz="600" b="1" spc="-20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sz="600" b="1" spc="5" dirty="0">
                  <a:solidFill>
                    <a:srgbClr val="FFFFFF"/>
                  </a:solidFill>
                  <a:latin typeface="Trebuchet MS"/>
                  <a:cs typeface="Trebuchet MS"/>
                </a:rPr>
                <a:t>AREA</a:t>
              </a:r>
              <a:endParaRPr sz="600">
                <a:latin typeface="Trebuchet MS"/>
                <a:cs typeface="Trebuchet MS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33256" y="1444254"/>
              <a:ext cx="208279" cy="11683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600" b="1" spc="15" dirty="0">
                  <a:solidFill>
                    <a:srgbClr val="FFFFFF"/>
                  </a:solidFill>
                  <a:latin typeface="Trebuchet MS"/>
                  <a:cs typeface="Trebuchet MS"/>
                </a:rPr>
                <a:t>C</a:t>
              </a:r>
              <a:r>
                <a:rPr sz="600" b="1" spc="-10" dirty="0">
                  <a:solidFill>
                    <a:srgbClr val="FFFFFF"/>
                  </a:solidFill>
                  <a:latin typeface="Trebuchet MS"/>
                  <a:cs typeface="Trebuchet MS"/>
                </a:rPr>
                <a:t>AFE</a:t>
              </a:r>
              <a:endParaRPr sz="600">
                <a:latin typeface="Trebuchet MS"/>
                <a:cs typeface="Trebuchet MS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853065" y="1706229"/>
              <a:ext cx="248920" cy="11683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600" b="1" spc="-25" dirty="0">
                  <a:solidFill>
                    <a:srgbClr val="FFFFFF"/>
                  </a:solidFill>
                  <a:latin typeface="Arial Narrow"/>
                  <a:cs typeface="Arial Narrow"/>
                </a:rPr>
                <a:t>L</a:t>
              </a:r>
              <a:r>
                <a:rPr sz="600" b="1" spc="20" dirty="0">
                  <a:solidFill>
                    <a:srgbClr val="FFFFFF"/>
                  </a:solidFill>
                  <a:latin typeface="Arial Narrow"/>
                  <a:cs typeface="Arial Narrow"/>
                </a:rPr>
                <a:t>OB</a:t>
              </a:r>
              <a:r>
                <a:rPr sz="600" b="1" spc="5" dirty="0">
                  <a:solidFill>
                    <a:srgbClr val="FFFFFF"/>
                  </a:solidFill>
                  <a:latin typeface="Arial Narrow"/>
                  <a:cs typeface="Arial Narrow"/>
                </a:rPr>
                <a:t>B</a:t>
              </a:r>
              <a:r>
                <a:rPr sz="600" b="1" spc="-5" dirty="0">
                  <a:solidFill>
                    <a:srgbClr val="FFFFFF"/>
                  </a:solidFill>
                  <a:latin typeface="Arial Narrow"/>
                  <a:cs typeface="Arial Narrow"/>
                </a:rPr>
                <a:t>Y</a:t>
              </a:r>
              <a:endParaRPr sz="600">
                <a:latin typeface="Arial Narrow"/>
                <a:cs typeface="Arial Narrow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874325" y="923427"/>
              <a:ext cx="263525" cy="20637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7145" marR="5080" indent="-5080">
                <a:lnSpc>
                  <a:spcPts val="700"/>
                </a:lnSpc>
                <a:spcBef>
                  <a:spcPts val="140"/>
                </a:spcBef>
              </a:pPr>
              <a:r>
                <a:rPr sz="600" b="1" spc="25" dirty="0">
                  <a:solidFill>
                    <a:srgbClr val="FFFFFF"/>
                  </a:solidFill>
                  <a:latin typeface="Trebuchet MS"/>
                  <a:cs typeface="Trebuchet MS"/>
                </a:rPr>
                <a:t>E</a:t>
              </a:r>
              <a:r>
                <a:rPr sz="600" b="1" spc="5" dirty="0">
                  <a:solidFill>
                    <a:srgbClr val="FFFFFF"/>
                  </a:solidFill>
                  <a:latin typeface="Trebuchet MS"/>
                  <a:cs typeface="Trebuchet MS"/>
                </a:rPr>
                <a:t>V</a:t>
              </a:r>
              <a:r>
                <a:rPr sz="600" b="1" spc="15" dirty="0">
                  <a:solidFill>
                    <a:srgbClr val="FFFFFF"/>
                  </a:solidFill>
                  <a:latin typeface="Trebuchet MS"/>
                  <a:cs typeface="Trebuchet MS"/>
                </a:rPr>
                <a:t>E</a:t>
              </a:r>
              <a:r>
                <a:rPr sz="600" b="1" spc="25" dirty="0">
                  <a:solidFill>
                    <a:srgbClr val="FFFFFF"/>
                  </a:solidFill>
                  <a:latin typeface="Trebuchet MS"/>
                  <a:cs typeface="Trebuchet MS"/>
                </a:rPr>
                <a:t>N</a:t>
              </a:r>
              <a:r>
                <a:rPr sz="600" b="1" spc="-25" dirty="0">
                  <a:solidFill>
                    <a:srgbClr val="FFFFFF"/>
                  </a:solidFill>
                  <a:latin typeface="Trebuchet MS"/>
                  <a:cs typeface="Trebuchet MS"/>
                </a:rPr>
                <a:t>T  </a:t>
              </a:r>
              <a:r>
                <a:rPr sz="600" b="1" spc="20" dirty="0">
                  <a:solidFill>
                    <a:srgbClr val="FFFFFF"/>
                  </a:solidFill>
                  <a:latin typeface="Trebuchet MS"/>
                  <a:cs typeface="Trebuchet MS"/>
                </a:rPr>
                <a:t>S</a:t>
              </a:r>
              <a:r>
                <a:rPr sz="600" b="1" spc="15" dirty="0">
                  <a:solidFill>
                    <a:srgbClr val="FFFFFF"/>
                  </a:solidFill>
                  <a:latin typeface="Trebuchet MS"/>
                  <a:cs typeface="Trebuchet MS"/>
                </a:rPr>
                <a:t>P</a:t>
              </a:r>
              <a:r>
                <a:rPr sz="600" b="1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A</a:t>
              </a:r>
              <a:r>
                <a:rPr sz="600" b="1" spc="5" dirty="0">
                  <a:solidFill>
                    <a:srgbClr val="FFFFFF"/>
                  </a:solidFill>
                  <a:latin typeface="Trebuchet MS"/>
                  <a:cs typeface="Trebuchet MS"/>
                </a:rPr>
                <a:t>CE</a:t>
              </a:r>
              <a:endParaRPr sz="600">
                <a:latin typeface="Trebuchet MS"/>
                <a:cs typeface="Trebuchet M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701665" y="1466442"/>
              <a:ext cx="342265" cy="149860"/>
            </a:xfrm>
            <a:prstGeom prst="rect">
              <a:avLst/>
            </a:prstGeom>
          </p:spPr>
          <p:txBody>
            <a:bodyPr vert="horz" wrap="square" lIns="0" tIns="10160" rIns="0" bIns="0" rtlCol="0">
              <a:spAutoFit/>
            </a:bodyPr>
            <a:lstStyle/>
            <a:p>
              <a:pPr marL="33020" marR="5080" indent="-20320">
                <a:lnSpc>
                  <a:spcPct val="104200"/>
                </a:lnSpc>
                <a:spcBef>
                  <a:spcPts val="80"/>
                </a:spcBef>
              </a:pPr>
              <a:r>
                <a:rPr sz="400" b="1" dirty="0">
                  <a:solidFill>
                    <a:srgbClr val="FFFFFF"/>
                  </a:solidFill>
                  <a:latin typeface="Trebuchet MS"/>
                  <a:cs typeface="Trebuchet MS"/>
                </a:rPr>
                <a:t>ONE STOP  </a:t>
              </a:r>
              <a:r>
                <a:rPr sz="400" b="1" spc="15" dirty="0">
                  <a:solidFill>
                    <a:srgbClr val="FFFFFF"/>
                  </a:solidFill>
                  <a:latin typeface="Trebuchet MS"/>
                  <a:cs typeface="Trebuchet MS"/>
                </a:rPr>
                <a:t>A</a:t>
              </a:r>
              <a:r>
                <a:rPr sz="400" b="1" spc="35" dirty="0">
                  <a:solidFill>
                    <a:srgbClr val="FFFFFF"/>
                  </a:solidFill>
                  <a:latin typeface="Trebuchet MS"/>
                  <a:cs typeface="Trebuchet MS"/>
                </a:rPr>
                <a:t>S</a:t>
              </a:r>
              <a:r>
                <a:rPr sz="400" b="1" spc="15" dirty="0">
                  <a:solidFill>
                    <a:srgbClr val="FFFFFF"/>
                  </a:solidFill>
                  <a:latin typeface="Trebuchet MS"/>
                  <a:cs typeface="Trebuchet MS"/>
                </a:rPr>
                <a:t>SI</a:t>
              </a:r>
              <a:r>
                <a:rPr sz="400" b="1" spc="35" dirty="0">
                  <a:solidFill>
                    <a:srgbClr val="FFFFFF"/>
                  </a:solidFill>
                  <a:latin typeface="Trebuchet MS"/>
                  <a:cs typeface="Trebuchet MS"/>
                </a:rPr>
                <a:t>S</a:t>
              </a:r>
              <a:r>
                <a:rPr sz="400" b="1" spc="-40" dirty="0">
                  <a:solidFill>
                    <a:srgbClr val="FFFFFF"/>
                  </a:solidFill>
                  <a:latin typeface="Trebuchet MS"/>
                  <a:cs typeface="Trebuchet MS"/>
                </a:rPr>
                <a:t>T</a:t>
              </a:r>
              <a:r>
                <a:rPr sz="400" b="1" spc="5" dirty="0">
                  <a:solidFill>
                    <a:srgbClr val="FFFFFF"/>
                  </a:solidFill>
                  <a:latin typeface="Trebuchet MS"/>
                  <a:cs typeface="Trebuchet MS"/>
                </a:rPr>
                <a:t>A</a:t>
              </a:r>
              <a:r>
                <a:rPr sz="400" b="1" dirty="0">
                  <a:solidFill>
                    <a:srgbClr val="FFFFFF"/>
                  </a:solidFill>
                  <a:latin typeface="Trebuchet MS"/>
                  <a:cs typeface="Trebuchet MS"/>
                </a:rPr>
                <a:t>NCE</a:t>
              </a:r>
              <a:endParaRPr sz="400">
                <a:latin typeface="Trebuchet MS"/>
                <a:cs typeface="Trebuchet M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745059" y="912683"/>
              <a:ext cx="370205" cy="11683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600" b="1" spc="25" dirty="0">
                  <a:solidFill>
                    <a:srgbClr val="231F20"/>
                  </a:solidFill>
                  <a:latin typeface="Trebuchet MS"/>
                  <a:cs typeface="Trebuchet MS"/>
                </a:rPr>
                <a:t>B</a:t>
              </a:r>
              <a:r>
                <a:rPr sz="600" b="1" spc="-20" dirty="0">
                  <a:solidFill>
                    <a:srgbClr val="231F20"/>
                  </a:solidFill>
                  <a:latin typeface="Trebuchet MS"/>
                  <a:cs typeface="Trebuchet MS"/>
                </a:rPr>
                <a:t>OO</a:t>
              </a:r>
              <a:r>
                <a:rPr sz="600" b="1" dirty="0">
                  <a:solidFill>
                    <a:srgbClr val="231F20"/>
                  </a:solidFill>
                  <a:latin typeface="Trebuchet MS"/>
                  <a:cs typeface="Trebuchet MS"/>
                </a:rPr>
                <a:t>K</a:t>
              </a:r>
              <a:r>
                <a:rPr sz="600" b="1" spc="25" dirty="0">
                  <a:solidFill>
                    <a:srgbClr val="231F20"/>
                  </a:solidFill>
                  <a:latin typeface="Trebuchet MS"/>
                  <a:cs typeface="Trebuchet MS"/>
                </a:rPr>
                <a:t>B</a:t>
              </a:r>
              <a:r>
                <a:rPr sz="600" b="1" spc="-20" dirty="0">
                  <a:solidFill>
                    <a:srgbClr val="231F20"/>
                  </a:solidFill>
                  <a:latin typeface="Trebuchet MS"/>
                  <a:cs typeface="Trebuchet MS"/>
                </a:rPr>
                <a:t>O</a:t>
              </a:r>
              <a:r>
                <a:rPr sz="600" b="1" spc="-35" dirty="0">
                  <a:solidFill>
                    <a:srgbClr val="231F20"/>
                  </a:solidFill>
                  <a:latin typeface="Trebuchet MS"/>
                  <a:cs typeface="Trebuchet MS"/>
                </a:rPr>
                <a:t>T</a:t>
              </a:r>
              <a:endParaRPr sz="600">
                <a:latin typeface="Trebuchet MS"/>
                <a:cs typeface="Trebuchet MS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505165" y="2165188"/>
              <a:ext cx="674370" cy="295275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 marR="5080" indent="-635" algn="ctr">
                <a:lnSpc>
                  <a:spcPts val="700"/>
                </a:lnSpc>
                <a:spcBef>
                  <a:spcPts val="140"/>
                </a:spcBef>
              </a:pPr>
              <a:r>
                <a:rPr sz="600" b="1" dirty="0">
                  <a:solidFill>
                    <a:srgbClr val="FFFFFF"/>
                  </a:solidFill>
                  <a:latin typeface="Trebuchet MS"/>
                  <a:cs typeface="Trebuchet MS"/>
                </a:rPr>
                <a:t>ALBERT </a:t>
              </a:r>
              <a:r>
                <a:rPr sz="600" b="1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M.  </a:t>
              </a:r>
              <a:r>
                <a:rPr sz="600" b="1" spc="5" dirty="0">
                  <a:solidFill>
                    <a:srgbClr val="FFFFFF"/>
                  </a:solidFill>
                  <a:latin typeface="Trebuchet MS"/>
                  <a:cs typeface="Trebuchet MS"/>
                </a:rPr>
                <a:t>GREENFIELD</a:t>
              </a:r>
              <a:r>
                <a:rPr sz="600" b="1" spc="-130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sz="600" b="1" spc="15" dirty="0">
                  <a:solidFill>
                    <a:srgbClr val="FFFFFF"/>
                  </a:solidFill>
                  <a:latin typeface="Trebuchet MS"/>
                  <a:cs typeface="Trebuchet MS"/>
                </a:rPr>
                <a:t>SCRC </a:t>
              </a:r>
              <a:r>
                <a:rPr sz="600" b="1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sz="600" b="1" spc="10" dirty="0">
                  <a:solidFill>
                    <a:srgbClr val="FFFFFF"/>
                  </a:solidFill>
                  <a:latin typeface="Trebuchet MS"/>
                  <a:cs typeface="Trebuchet MS"/>
                </a:rPr>
                <a:t>READING</a:t>
              </a:r>
              <a:r>
                <a:rPr sz="600" b="1" spc="-80" dirty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sz="600" b="1" dirty="0">
                  <a:solidFill>
                    <a:srgbClr val="FFFFFF"/>
                  </a:solidFill>
                  <a:latin typeface="Trebuchet MS"/>
                  <a:cs typeface="Trebuchet MS"/>
                </a:rPr>
                <a:t>ROOM</a:t>
              </a:r>
              <a:endParaRPr sz="600">
                <a:latin typeface="Trebuchet MS"/>
                <a:cs typeface="Trebuchet MS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128404" y="1890030"/>
              <a:ext cx="676275" cy="2711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100"/>
                </a:spcBef>
              </a:pPr>
              <a:r>
                <a:rPr sz="600" b="1" spc="-30" dirty="0">
                  <a:solidFill>
                    <a:srgbClr val="231F20"/>
                  </a:solidFill>
                  <a:latin typeface="Trebuchet MS"/>
                  <a:cs typeface="Trebuchet MS"/>
                </a:rPr>
                <a:t>113</a:t>
              </a:r>
              <a:endParaRPr sz="600">
                <a:latin typeface="Trebuchet MS"/>
                <a:cs typeface="Trebuchet MS"/>
              </a:endParaRPr>
            </a:p>
            <a:p>
              <a:pPr marL="89535" marR="309880" indent="-77470">
                <a:lnSpc>
                  <a:spcPct val="100000"/>
                </a:lnSpc>
                <a:spcBef>
                  <a:spcPts val="10"/>
                </a:spcBef>
              </a:pPr>
              <a:r>
                <a:rPr sz="500" b="1" spc="25" dirty="0">
                  <a:solidFill>
                    <a:srgbClr val="FFFFFF"/>
                  </a:solidFill>
                  <a:latin typeface="Trebuchet MS"/>
                  <a:cs typeface="Trebuchet MS"/>
                </a:rPr>
                <a:t>E</a:t>
              </a:r>
              <a:r>
                <a:rPr sz="500" b="1" spc="-5" dirty="0">
                  <a:solidFill>
                    <a:srgbClr val="FFFFFF"/>
                  </a:solidFill>
                  <a:latin typeface="Trebuchet MS"/>
                  <a:cs typeface="Trebuchet MS"/>
                </a:rPr>
                <a:t>X</a:t>
              </a:r>
              <a:r>
                <a:rPr sz="500" b="1" spc="-10" dirty="0">
                  <a:solidFill>
                    <a:srgbClr val="FFFFFF"/>
                  </a:solidFill>
                  <a:latin typeface="Trebuchet MS"/>
                  <a:cs typeface="Trebuchet MS"/>
                </a:rPr>
                <a:t>H</a:t>
              </a:r>
              <a:r>
                <a:rPr sz="500" b="1" spc="20" dirty="0">
                  <a:solidFill>
                    <a:srgbClr val="FFFFFF"/>
                  </a:solidFill>
                  <a:latin typeface="Trebuchet MS"/>
                  <a:cs typeface="Trebuchet MS"/>
                </a:rPr>
                <a:t>IB</a:t>
              </a:r>
              <a:r>
                <a:rPr sz="500" b="1" spc="15" dirty="0">
                  <a:solidFill>
                    <a:srgbClr val="FFFFFF"/>
                  </a:solidFill>
                  <a:latin typeface="Trebuchet MS"/>
                  <a:cs typeface="Trebuchet MS"/>
                </a:rPr>
                <a:t>I</a:t>
              </a:r>
              <a:r>
                <a:rPr sz="500" b="1" spc="-25" dirty="0">
                  <a:solidFill>
                    <a:srgbClr val="FFFFFF"/>
                  </a:solidFill>
                  <a:latin typeface="Trebuchet MS"/>
                  <a:cs typeface="Trebuchet MS"/>
                </a:rPr>
                <a:t>T</a:t>
              </a:r>
              <a:r>
                <a:rPr sz="500" b="1" spc="5" dirty="0">
                  <a:solidFill>
                    <a:srgbClr val="FFFFFF"/>
                  </a:solidFill>
                  <a:latin typeface="Trebuchet MS"/>
                  <a:cs typeface="Trebuchet MS"/>
                </a:rPr>
                <a:t>ION  SPACE</a:t>
              </a:r>
              <a:endParaRPr sz="500">
                <a:latin typeface="Trebuchet MS"/>
                <a:cs typeface="Trebuchet M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400922" y="965386"/>
              <a:ext cx="221640" cy="22037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94266" y="762873"/>
              <a:ext cx="221640" cy="22037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3604" y="1305574"/>
              <a:ext cx="1138555" cy="1087120"/>
            </a:xfrm>
            <a:custGeom>
              <a:avLst/>
              <a:gdLst/>
              <a:ahLst/>
              <a:cxnLst/>
              <a:rect l="l" t="t" r="r" b="b"/>
              <a:pathLst>
                <a:path w="1138554" h="1087120">
                  <a:moveTo>
                    <a:pt x="0" y="0"/>
                  </a:moveTo>
                  <a:lnTo>
                    <a:pt x="1110119" y="920140"/>
                  </a:lnTo>
                  <a:lnTo>
                    <a:pt x="1138097" y="108705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95387" y="1575970"/>
              <a:ext cx="337185" cy="337185"/>
            </a:xfrm>
            <a:custGeom>
              <a:avLst/>
              <a:gdLst/>
              <a:ahLst/>
              <a:cxnLst/>
              <a:rect l="l" t="t" r="r" b="b"/>
              <a:pathLst>
                <a:path w="337185" h="337185">
                  <a:moveTo>
                    <a:pt x="281863" y="0"/>
                  </a:moveTo>
                  <a:lnTo>
                    <a:pt x="0" y="54787"/>
                  </a:lnTo>
                  <a:lnTo>
                    <a:pt x="54787" y="336651"/>
                  </a:lnTo>
                  <a:lnTo>
                    <a:pt x="336651" y="281863"/>
                  </a:lnTo>
                  <a:lnTo>
                    <a:pt x="281863" y="0"/>
                  </a:lnTo>
                  <a:close/>
                </a:path>
              </a:pathLst>
            </a:custGeom>
            <a:solidFill>
              <a:srgbClr val="E5E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28012" y="1619974"/>
              <a:ext cx="78105" cy="286385"/>
            </a:xfrm>
            <a:custGeom>
              <a:avLst/>
              <a:gdLst/>
              <a:ahLst/>
              <a:cxnLst/>
              <a:rect l="l" t="t" r="r" b="b"/>
              <a:pathLst>
                <a:path w="78105" h="286385">
                  <a:moveTo>
                    <a:pt x="22821" y="0"/>
                  </a:moveTo>
                  <a:lnTo>
                    <a:pt x="0" y="4432"/>
                  </a:lnTo>
                  <a:lnTo>
                    <a:pt x="54787" y="286296"/>
                  </a:lnTo>
                  <a:lnTo>
                    <a:pt x="77609" y="281876"/>
                  </a:lnTo>
                  <a:lnTo>
                    <a:pt x="228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92609" y="1607410"/>
              <a:ext cx="78105" cy="286385"/>
            </a:xfrm>
            <a:custGeom>
              <a:avLst/>
              <a:gdLst/>
              <a:ahLst/>
              <a:cxnLst/>
              <a:rect l="l" t="t" r="r" b="b"/>
              <a:pathLst>
                <a:path w="78105" h="286385">
                  <a:moveTo>
                    <a:pt x="22821" y="0"/>
                  </a:moveTo>
                  <a:lnTo>
                    <a:pt x="0" y="4445"/>
                  </a:lnTo>
                  <a:lnTo>
                    <a:pt x="54787" y="286308"/>
                  </a:lnTo>
                  <a:lnTo>
                    <a:pt x="77609" y="281876"/>
                  </a:lnTo>
                  <a:lnTo>
                    <a:pt x="228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57201" y="1594859"/>
              <a:ext cx="78105" cy="286385"/>
            </a:xfrm>
            <a:custGeom>
              <a:avLst/>
              <a:gdLst/>
              <a:ahLst/>
              <a:cxnLst/>
              <a:rect l="l" t="t" r="r" b="b"/>
              <a:pathLst>
                <a:path w="78105" h="286385">
                  <a:moveTo>
                    <a:pt x="22821" y="0"/>
                  </a:moveTo>
                  <a:lnTo>
                    <a:pt x="0" y="4445"/>
                  </a:lnTo>
                  <a:lnTo>
                    <a:pt x="54787" y="286308"/>
                  </a:lnTo>
                  <a:lnTo>
                    <a:pt x="77609" y="281876"/>
                  </a:lnTo>
                  <a:lnTo>
                    <a:pt x="228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21799" y="1582296"/>
              <a:ext cx="78105" cy="286385"/>
            </a:xfrm>
            <a:custGeom>
              <a:avLst/>
              <a:gdLst/>
              <a:ahLst/>
              <a:cxnLst/>
              <a:rect l="l" t="t" r="r" b="b"/>
              <a:pathLst>
                <a:path w="78105" h="286385">
                  <a:moveTo>
                    <a:pt x="22821" y="0"/>
                  </a:moveTo>
                  <a:lnTo>
                    <a:pt x="0" y="4445"/>
                  </a:lnTo>
                  <a:lnTo>
                    <a:pt x="54787" y="286308"/>
                  </a:lnTo>
                  <a:lnTo>
                    <a:pt x="77609" y="281876"/>
                  </a:lnTo>
                  <a:lnTo>
                    <a:pt x="228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52890" y="1634109"/>
              <a:ext cx="221640" cy="22037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91521" y="1672357"/>
              <a:ext cx="144386" cy="1438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 txBox="1"/>
            <p:nvPr/>
          </p:nvSpPr>
          <p:spPr>
            <a:xfrm>
              <a:off x="289991" y="2261260"/>
              <a:ext cx="852169" cy="19240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100" spc="-5" dirty="0">
                  <a:solidFill>
                    <a:srgbClr val="231F20"/>
                  </a:solidFill>
                  <a:latin typeface="Tahoma"/>
                  <a:cs typeface="Tahoma"/>
                </a:rPr>
                <a:t>FIRST</a:t>
              </a:r>
              <a:r>
                <a:rPr sz="1100" spc="-180" dirty="0">
                  <a:solidFill>
                    <a:srgbClr val="231F20"/>
                  </a:solidFill>
                  <a:latin typeface="Tahoma"/>
                  <a:cs typeface="Tahoma"/>
                </a:rPr>
                <a:t> </a:t>
              </a:r>
              <a:r>
                <a:rPr sz="1100" dirty="0">
                  <a:solidFill>
                    <a:srgbClr val="231F20"/>
                  </a:solidFill>
                  <a:latin typeface="Tahoma"/>
                  <a:cs typeface="Tahoma"/>
                </a:rPr>
                <a:t>FLOOR</a:t>
              </a:r>
              <a:endParaRPr sz="1100">
                <a:latin typeface="Tahoma"/>
                <a:cs typeface="Tahoma"/>
              </a:endParaRPr>
            </a:p>
          </p:txBody>
        </p:sp>
        <p:sp>
          <p:nvSpPr>
            <p:cNvPr id="130" name="object 130"/>
            <p:cNvSpPr/>
            <p:nvPr/>
          </p:nvSpPr>
          <p:spPr>
            <a:xfrm>
              <a:off x="297664" y="2567909"/>
              <a:ext cx="2304415" cy="0"/>
            </a:xfrm>
            <a:custGeom>
              <a:avLst/>
              <a:gdLst/>
              <a:ahLst/>
              <a:cxnLst/>
              <a:rect l="l" t="t" r="r" b="b"/>
              <a:pathLst>
                <a:path w="2304415">
                  <a:moveTo>
                    <a:pt x="0" y="0"/>
                  </a:moveTo>
                  <a:lnTo>
                    <a:pt x="2304288" y="0"/>
                  </a:lnTo>
                </a:path>
              </a:pathLst>
            </a:custGeom>
            <a:ln w="38100">
              <a:solidFill>
                <a:srgbClr val="D1E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927597" y="1539712"/>
              <a:ext cx="1050925" cy="356870"/>
            </a:xfrm>
            <a:custGeom>
              <a:avLst/>
              <a:gdLst/>
              <a:ahLst/>
              <a:cxnLst/>
              <a:rect l="l" t="t" r="r" b="b"/>
              <a:pathLst>
                <a:path w="1050925" h="356869">
                  <a:moveTo>
                    <a:pt x="1050607" y="0"/>
                  </a:moveTo>
                  <a:lnTo>
                    <a:pt x="0" y="187667"/>
                  </a:lnTo>
                  <a:lnTo>
                    <a:pt x="32334" y="356514"/>
                  </a:lnTo>
                  <a:lnTo>
                    <a:pt x="335546" y="301637"/>
                  </a:lnTo>
                  <a:lnTo>
                    <a:pt x="1050607" y="0"/>
                  </a:lnTo>
                  <a:close/>
                </a:path>
              </a:pathLst>
            </a:custGeom>
            <a:solidFill>
              <a:srgbClr val="E5E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929989" y="1720309"/>
              <a:ext cx="64135" cy="371475"/>
            </a:xfrm>
            <a:custGeom>
              <a:avLst/>
              <a:gdLst/>
              <a:ahLst/>
              <a:cxnLst/>
              <a:rect l="l" t="t" r="r" b="b"/>
              <a:pathLst>
                <a:path w="64135" h="371475">
                  <a:moveTo>
                    <a:pt x="63855" y="371157"/>
                  </a:moveTo>
                  <a:lnTo>
                    <a:pt x="0" y="0"/>
                  </a:lnTo>
                </a:path>
              </a:pathLst>
            </a:custGeom>
            <a:ln w="14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76699" y="299486"/>
              <a:ext cx="5096510" cy="2277745"/>
            </a:xfrm>
            <a:custGeom>
              <a:avLst/>
              <a:gdLst/>
              <a:ahLst/>
              <a:cxnLst/>
              <a:rect l="l" t="t" r="r" b="b"/>
              <a:pathLst>
                <a:path w="5096510" h="2277745">
                  <a:moveTo>
                    <a:pt x="5095900" y="1926234"/>
                  </a:moveTo>
                  <a:lnTo>
                    <a:pt x="5088928" y="562317"/>
                  </a:lnTo>
                  <a:lnTo>
                    <a:pt x="4661230" y="562317"/>
                  </a:lnTo>
                  <a:lnTo>
                    <a:pt x="4562068" y="0"/>
                  </a:lnTo>
                  <a:lnTo>
                    <a:pt x="2638399" y="344779"/>
                  </a:lnTo>
                  <a:lnTo>
                    <a:pt x="2630233" y="566420"/>
                  </a:lnTo>
                  <a:lnTo>
                    <a:pt x="2344343" y="566420"/>
                  </a:lnTo>
                  <a:lnTo>
                    <a:pt x="2311666" y="365302"/>
                  </a:lnTo>
                  <a:lnTo>
                    <a:pt x="1124038" y="455599"/>
                  </a:lnTo>
                  <a:lnTo>
                    <a:pt x="0" y="1083576"/>
                  </a:lnTo>
                  <a:lnTo>
                    <a:pt x="46380" y="1721967"/>
                  </a:lnTo>
                  <a:lnTo>
                    <a:pt x="75743" y="1722476"/>
                  </a:lnTo>
                  <a:lnTo>
                    <a:pt x="109728" y="1722963"/>
                  </a:lnTo>
                  <a:lnTo>
                    <a:pt x="147991" y="1723724"/>
                  </a:lnTo>
                  <a:lnTo>
                    <a:pt x="190195" y="1725056"/>
                  </a:lnTo>
                  <a:lnTo>
                    <a:pt x="235997" y="1727256"/>
                  </a:lnTo>
                  <a:lnTo>
                    <a:pt x="285057" y="1730621"/>
                  </a:lnTo>
                  <a:lnTo>
                    <a:pt x="337036" y="1735446"/>
                  </a:lnTo>
                  <a:lnTo>
                    <a:pt x="391591" y="1742030"/>
                  </a:lnTo>
                  <a:lnTo>
                    <a:pt x="448384" y="1750669"/>
                  </a:lnTo>
                  <a:lnTo>
                    <a:pt x="507072" y="1761659"/>
                  </a:lnTo>
                  <a:lnTo>
                    <a:pt x="567317" y="1775297"/>
                  </a:lnTo>
                  <a:lnTo>
                    <a:pt x="628776" y="1791881"/>
                  </a:lnTo>
                  <a:lnTo>
                    <a:pt x="670902" y="1633435"/>
                  </a:lnTo>
                  <a:lnTo>
                    <a:pt x="3065005" y="2091321"/>
                  </a:lnTo>
                  <a:lnTo>
                    <a:pt x="3168967" y="2277211"/>
                  </a:lnTo>
                  <a:lnTo>
                    <a:pt x="5095900" y="1926234"/>
                  </a:lnTo>
                  <a:close/>
                </a:path>
              </a:pathLst>
            </a:custGeom>
            <a:ln w="7073">
              <a:solidFill>
                <a:srgbClr val="6666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621090" y="926974"/>
              <a:ext cx="436245" cy="297815"/>
            </a:xfrm>
            <a:custGeom>
              <a:avLst/>
              <a:gdLst/>
              <a:ahLst/>
              <a:cxnLst/>
              <a:rect l="l" t="t" r="r" b="b"/>
              <a:pathLst>
                <a:path w="436244" h="297815">
                  <a:moveTo>
                    <a:pt x="391883" y="0"/>
                  </a:moveTo>
                  <a:lnTo>
                    <a:pt x="0" y="217220"/>
                  </a:lnTo>
                  <a:lnTo>
                    <a:pt x="44335" y="297192"/>
                  </a:lnTo>
                  <a:lnTo>
                    <a:pt x="436206" y="79971"/>
                  </a:lnTo>
                  <a:lnTo>
                    <a:pt x="391883" y="0"/>
                  </a:lnTo>
                  <a:close/>
                </a:path>
              </a:pathLst>
            </a:custGeom>
            <a:solidFill>
              <a:srgbClr val="CD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715891" y="2037173"/>
              <a:ext cx="543560" cy="183515"/>
            </a:xfrm>
            <a:custGeom>
              <a:avLst/>
              <a:gdLst/>
              <a:ahLst/>
              <a:cxnLst/>
              <a:rect l="l" t="t" r="r" b="b"/>
              <a:pathLst>
                <a:path w="543560" h="183514">
                  <a:moveTo>
                    <a:pt x="15875" y="0"/>
                  </a:moveTo>
                  <a:lnTo>
                    <a:pt x="0" y="90055"/>
                  </a:lnTo>
                  <a:lnTo>
                    <a:pt x="527215" y="183019"/>
                  </a:lnTo>
                  <a:lnTo>
                    <a:pt x="543090" y="92964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CD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604119" y="827337"/>
              <a:ext cx="311785" cy="91440"/>
            </a:xfrm>
            <a:custGeom>
              <a:avLst/>
              <a:gdLst/>
              <a:ahLst/>
              <a:cxnLst/>
              <a:rect l="l" t="t" r="r" b="b"/>
              <a:pathLst>
                <a:path w="311785" h="91440">
                  <a:moveTo>
                    <a:pt x="0" y="91440"/>
                  </a:moveTo>
                  <a:lnTo>
                    <a:pt x="311226" y="91440"/>
                  </a:lnTo>
                  <a:lnTo>
                    <a:pt x="311226" y="0"/>
                  </a:lnTo>
                  <a:lnTo>
                    <a:pt x="0" y="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rgbClr val="CD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123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Narrow</vt:lpstr>
      <vt:lpstr>Calibri</vt:lpstr>
      <vt:lpstr>Tahoma</vt:lpstr>
      <vt:lpstr>Times New Roman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DeSarno</dc:creator>
  <cp:lastModifiedBy>Nicole DeSarno</cp:lastModifiedBy>
  <cp:revision>3</cp:revision>
  <dcterms:created xsi:type="dcterms:W3CDTF">2019-08-28T20:20:32Z</dcterms:created>
  <dcterms:modified xsi:type="dcterms:W3CDTF">2019-08-28T20:43:34Z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2019-07-19T00:00:00Z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2019-08-28T00:00:00Z</vt:filetime>
  </property>
</Properties>
</file>