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1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00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4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00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69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26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6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1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96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9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4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7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71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FFE4DAC-8503-4D15-95DE-E09E17DEB4A4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A2E946-436E-4065-826A-D7871186E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59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A281-F20B-4427-BDFD-683773453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113" y="389465"/>
            <a:ext cx="5409460" cy="955012"/>
          </a:xfrm>
        </p:spPr>
        <p:txBody>
          <a:bodyPr>
            <a:normAutofit/>
          </a:bodyPr>
          <a:lstStyle/>
          <a:p>
            <a:r>
              <a:rPr lang="en-IN" sz="2800" dirty="0"/>
              <a:t>UR’S Kitchen</a:t>
            </a:r>
            <a:br>
              <a:rPr lang="en-IN" sz="2800" dirty="0"/>
            </a:br>
            <a:r>
              <a:rPr lang="en-IN" sz="2800" dirty="0"/>
              <a:t>Food Online Ordering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B0E13-A0A6-48A9-BCAB-B33C2750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89134"/>
          </a:xfrm>
        </p:spPr>
        <p:txBody>
          <a:bodyPr>
            <a:normAutofit/>
          </a:bodyPr>
          <a:lstStyle/>
          <a:p>
            <a:r>
              <a:rPr lang="en-IN" dirty="0"/>
              <a:t>By: </a:t>
            </a:r>
          </a:p>
          <a:p>
            <a:r>
              <a:rPr lang="en-IN" dirty="0" err="1"/>
              <a:t>Tulika</a:t>
            </a:r>
            <a:r>
              <a:rPr lang="en-IN" dirty="0"/>
              <a:t> Aggarwal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2B136-3F56-4714-9B17-86C1578B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9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362F8B-D76F-4D4C-9EF9-B3D12EE2A7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1956F-7478-44E5-9171-12589C8212A0}"/>
              </a:ext>
            </a:extLst>
          </p:cNvPr>
          <p:cNvSpPr txBox="1"/>
          <p:nvPr/>
        </p:nvSpPr>
        <p:spPr>
          <a:xfrm flipH="1">
            <a:off x="887767" y="1793289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C9C1F-26BD-4809-94CC-8AEA79696172}"/>
              </a:ext>
            </a:extLst>
          </p:cNvPr>
          <p:cNvSpPr/>
          <p:nvPr/>
        </p:nvSpPr>
        <p:spPr>
          <a:xfrm>
            <a:off x="-916717" y="99847"/>
            <a:ext cx="66960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Database Schema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1ABBE-6905-4E90-A973-EA4BA92E7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78" y="692459"/>
            <a:ext cx="6294268" cy="6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6C2889-0577-4C2D-90BD-2BC2078186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ECB79-2A67-4C2F-95C1-7248B732BFEE}"/>
              </a:ext>
            </a:extLst>
          </p:cNvPr>
          <p:cNvSpPr txBox="1"/>
          <p:nvPr/>
        </p:nvSpPr>
        <p:spPr>
          <a:xfrm>
            <a:off x="363985" y="284085"/>
            <a:ext cx="303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Classes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chemeClr val="bg1"/>
                </a:solidFill>
              </a:rPr>
              <a:t>Used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FD142F-BE5C-4040-A714-EEB783876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89734"/>
              </p:ext>
            </p:extLst>
          </p:nvPr>
        </p:nvGraphicFramePr>
        <p:xfrm>
          <a:off x="571127" y="868860"/>
          <a:ext cx="11256888" cy="58137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4222">
                  <a:extLst>
                    <a:ext uri="{9D8B030D-6E8A-4147-A177-3AD203B41FA5}">
                      <a16:colId xmlns:a16="http://schemas.microsoft.com/office/drawing/2014/main" val="87727437"/>
                    </a:ext>
                  </a:extLst>
                </a:gridCol>
                <a:gridCol w="2814222">
                  <a:extLst>
                    <a:ext uri="{9D8B030D-6E8A-4147-A177-3AD203B41FA5}">
                      <a16:colId xmlns:a16="http://schemas.microsoft.com/office/drawing/2014/main" val="3321624672"/>
                    </a:ext>
                  </a:extLst>
                </a:gridCol>
                <a:gridCol w="2814222">
                  <a:extLst>
                    <a:ext uri="{9D8B030D-6E8A-4147-A177-3AD203B41FA5}">
                      <a16:colId xmlns:a16="http://schemas.microsoft.com/office/drawing/2014/main" val="1132565107"/>
                    </a:ext>
                  </a:extLst>
                </a:gridCol>
                <a:gridCol w="2814222">
                  <a:extLst>
                    <a:ext uri="{9D8B030D-6E8A-4147-A177-3AD203B41FA5}">
                      <a16:colId xmlns:a16="http://schemas.microsoft.com/office/drawing/2014/main" val="1768587652"/>
                    </a:ext>
                  </a:extLst>
                </a:gridCol>
              </a:tblGrid>
              <a:tr h="28177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Get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30840"/>
                  </a:ext>
                </a:extLst>
              </a:tr>
              <a:tr h="4822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Contains customer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Post data to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25750"/>
                  </a:ext>
                </a:extLst>
              </a:tr>
              <a:tr h="30767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Provide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Post data to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59210"/>
                  </a:ext>
                </a:extLst>
              </a:tr>
              <a:tr h="4822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Contains address of the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Post data to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45189"/>
                  </a:ext>
                </a:extLst>
              </a:tr>
              <a:tr h="4822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Static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Contains list of food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data from </a:t>
                      </a:r>
                      <a:r>
                        <a:rPr lang="en-IN" sz="1400" dirty="0" err="1"/>
                        <a:t>CategoryRepository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90257"/>
                  </a:ext>
                </a:extLst>
              </a:tr>
              <a:tr h="4822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Static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Contains list of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data from </a:t>
                      </a:r>
                      <a:r>
                        <a:rPr lang="en-IN" sz="1400" dirty="0" err="1"/>
                        <a:t>FoodRepository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10998"/>
                  </a:ext>
                </a:extLst>
              </a:tr>
              <a:tr h="47902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Static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Give overall details of the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data from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35146"/>
                  </a:ext>
                </a:extLst>
              </a:tr>
              <a:tr h="47902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OrderCart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Function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Perform functions for the order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data from other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81987"/>
                  </a:ext>
                </a:extLst>
              </a:tr>
              <a:tr h="28177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OrderCartItems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Show the cart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data from other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11665"/>
                  </a:ext>
                </a:extLst>
              </a:tr>
              <a:tr h="281777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29044"/>
                  </a:ext>
                </a:extLst>
              </a:tr>
              <a:tr h="4822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Static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Contains list of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data from </a:t>
                      </a:r>
                      <a:r>
                        <a:rPr lang="en-IN" sz="1400" dirty="0" err="1"/>
                        <a:t>RestaurantRepository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34584"/>
                  </a:ext>
                </a:extLst>
              </a:tr>
              <a:tr h="4822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Booking-Details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Static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Confirm booking of 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data from </a:t>
                      </a:r>
                      <a:r>
                        <a:rPr lang="en-IN" sz="1400" dirty="0" err="1"/>
                        <a:t>BookingRepository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8613"/>
                  </a:ext>
                </a:extLst>
              </a:tr>
              <a:tr h="4822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data from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6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23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50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2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9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F123-D02A-48EA-90A0-FCDCC1F3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26" y="1610868"/>
            <a:ext cx="10561418" cy="1265497"/>
          </a:xfrm>
        </p:spPr>
        <p:txBody>
          <a:bodyPr/>
          <a:lstStyle/>
          <a:p>
            <a:pPr algn="ctr"/>
            <a:r>
              <a:rPr lang="en-IN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314461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484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140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UR’S Kitchen Food Online Ordering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UR’S Kitchen Food Online Ordering System</dc:title>
  <dc:creator>ATUL</dc:creator>
  <cp:lastModifiedBy>ATUL</cp:lastModifiedBy>
  <cp:revision>8</cp:revision>
  <dcterms:created xsi:type="dcterms:W3CDTF">2020-02-29T10:59:43Z</dcterms:created>
  <dcterms:modified xsi:type="dcterms:W3CDTF">2020-03-01T18:47:09Z</dcterms:modified>
</cp:coreProperties>
</file>