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29" autoAdjust="0"/>
  </p:normalViewPr>
  <p:slideViewPr>
    <p:cSldViewPr>
      <p:cViewPr>
        <p:scale>
          <a:sx n="107" d="100"/>
          <a:sy n="107" d="100"/>
        </p:scale>
        <p:origin x="600" y="14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3AA8FF2-CEB8-4F2F-AF6F-549ABBFAF617}" type="slidenum">
              <a:rPr lang="en-IN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5611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5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352680"/>
            <a:ext cx="8686080" cy="2742480"/>
          </a:xfrm>
          <a:prstGeom prst="rect">
            <a:avLst/>
          </a:prstGeom>
          <a:solidFill>
            <a:srgbClr val="101141"/>
          </a:solidFill>
          <a:ln w="936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2895480" y="6095880"/>
            <a:ext cx="2894760" cy="756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6095880"/>
            <a:ext cx="2894760" cy="756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5791320" y="6095880"/>
            <a:ext cx="2894760" cy="756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pic>
        <p:nvPicPr>
          <p:cNvPr id="4" name="Picture 12"/>
          <p:cNvPicPr/>
          <p:nvPr/>
        </p:nvPicPr>
        <p:blipFill>
          <a:blip r:embed="rId15"/>
          <a:srcRect b="4295293"/>
          <a:stretch>
            <a:fillRect/>
          </a:stretch>
        </p:blipFill>
        <p:spPr>
          <a:xfrm>
            <a:off x="76320" y="3352680"/>
            <a:ext cx="2056680" cy="1979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-76320" y="5257800"/>
            <a:ext cx="2208960" cy="53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900" b="1">
                <a:solidFill>
                  <a:srgbClr val="FFFFFF"/>
                </a:solidFill>
                <a:latin typeface="Arial"/>
              </a:rPr>
              <a:t>BITS</a:t>
            </a:r>
            <a:r>
              <a:rPr lang="en-IN" sz="2900">
                <a:solidFill>
                  <a:srgbClr val="FFFFFF"/>
                </a:solidFill>
                <a:latin typeface="Arial"/>
              </a:rPr>
              <a:t> Pilani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152280" y="5666760"/>
            <a:ext cx="1904400" cy="27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</a:rPr>
              <a:t>Pilani Campus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276720" y="6596280"/>
            <a:ext cx="5866560" cy="25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>
                <a:solidFill>
                  <a:srgbClr val="101141"/>
                </a:solidFill>
                <a:latin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</a:rPr>
              <a:t>Pilani, Pilani Campus</a:t>
            </a:r>
            <a:endParaRPr/>
          </a:p>
        </p:txBody>
      </p:sp>
      <p:pic>
        <p:nvPicPr>
          <p:cNvPr id="44" name="Picture 7"/>
          <p:cNvPicPr/>
          <p:nvPr/>
        </p:nvPicPr>
        <p:blipFill>
          <a:blip r:embed="rId14"/>
          <a:srcRect l="1899" b="5265"/>
          <a:stretch>
            <a:fillRect/>
          </a:stretch>
        </p:blipFill>
        <p:spPr>
          <a:xfrm>
            <a:off x="6629400" y="0"/>
            <a:ext cx="2192400" cy="6919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6" name="CustomShape 3"/>
          <p:cNvSpPr/>
          <p:nvPr/>
        </p:nvSpPr>
        <p:spPr>
          <a:xfrm>
            <a:off x="2133720" y="65530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47" name="CustomShape 4"/>
          <p:cNvSpPr/>
          <p:nvPr/>
        </p:nvSpPr>
        <p:spPr>
          <a:xfrm>
            <a:off x="6815520" y="65530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48" name="CustomShape 5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9" name="CustomShape 6"/>
          <p:cNvSpPr/>
          <p:nvPr/>
        </p:nvSpPr>
        <p:spPr>
          <a:xfrm>
            <a:off x="0" y="12952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50" name="CustomShape 7"/>
          <p:cNvSpPr/>
          <p:nvPr/>
        </p:nvSpPr>
        <p:spPr>
          <a:xfrm>
            <a:off x="4681800" y="12952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4648" y="3717032"/>
            <a:ext cx="8210272" cy="15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3200" b="1" dirty="0">
                <a:solidFill>
                  <a:srgbClr val="FFFFFF"/>
                </a:solidFill>
                <a:latin typeface="Arial"/>
              </a:rPr>
              <a:t>Course Name </a:t>
            </a:r>
            <a:r>
              <a:rPr lang="en-IN" sz="3200" b="1" dirty="0" smtClean="0">
                <a:solidFill>
                  <a:srgbClr val="FFFFFF"/>
                </a:solidFill>
                <a:latin typeface="Arial"/>
              </a:rPr>
              <a:t>:</a:t>
            </a:r>
          </a:p>
          <a:p>
            <a:r>
              <a:rPr lang="en-IN" sz="3200" b="1" dirty="0" smtClean="0">
                <a:solidFill>
                  <a:srgbClr val="FFFFFF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ts val="498"/>
              </a:lnSpc>
            </a:pPr>
            <a:r>
              <a:rPr lang="en-IN" sz="3200" b="1" dirty="0">
                <a:solidFill>
                  <a:srgbClr val="FFFFFF"/>
                </a:solidFill>
                <a:latin typeface="Arial"/>
              </a:rPr>
              <a:t>Data Structures &amp; </a:t>
            </a:r>
            <a:r>
              <a:rPr lang="en-IN" sz="3200" b="1" dirty="0" smtClean="0">
                <a:solidFill>
                  <a:srgbClr val="FFFFFF"/>
                </a:solidFill>
                <a:latin typeface="Arial"/>
              </a:rPr>
              <a:t>Algorithms Design</a:t>
            </a:r>
            <a:endParaRPr dirty="0"/>
          </a:p>
        </p:txBody>
      </p:sp>
      <p:sp>
        <p:nvSpPr>
          <p:cNvPr id="137" name="CustomShape 2"/>
          <p:cNvSpPr/>
          <p:nvPr/>
        </p:nvSpPr>
        <p:spPr>
          <a:xfrm>
            <a:off x="2267640" y="5410080"/>
            <a:ext cx="6265800" cy="53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ts val="224"/>
              </a:lnSpc>
            </a:pPr>
            <a:r>
              <a:rPr lang="en-IN" dirty="0">
                <a:solidFill>
                  <a:srgbClr val="FFFFFF"/>
                </a:solidFill>
                <a:latin typeface="Arial"/>
              </a:rPr>
              <a:t>A </a:t>
            </a:r>
            <a:r>
              <a:rPr lang="en-IN" dirty="0" err="1" smtClean="0">
                <a:solidFill>
                  <a:srgbClr val="FFFFFF"/>
                </a:solidFill>
                <a:latin typeface="Arial"/>
              </a:rPr>
              <a:t>Baskar</a:t>
            </a:r>
            <a:endParaRPr lang="en-IN" dirty="0" smtClean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224"/>
              </a:lnSpc>
            </a:pPr>
            <a:endParaRPr lang="en-IN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224"/>
              </a:lnSpc>
            </a:pPr>
            <a:endParaRPr lang="en-IN" dirty="0" smtClean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224"/>
              </a:lnSpc>
            </a:pPr>
            <a:endParaRPr lang="en-IN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224"/>
              </a:lnSpc>
            </a:pPr>
            <a:endParaRPr lang="en-IN" dirty="0" smtClean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224"/>
              </a:lnSpc>
            </a:pPr>
            <a:endParaRPr lang="en-IN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224"/>
              </a:lnSpc>
            </a:pPr>
            <a:endParaRPr lang="en-IN" dirty="0" smtClean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224"/>
              </a:lnSpc>
            </a:pPr>
            <a:endParaRPr dirty="0"/>
          </a:p>
          <a:p>
            <a:pPr algn="r">
              <a:lnSpc>
                <a:spcPts val="224"/>
              </a:lnSpc>
            </a:pPr>
            <a:r>
              <a:rPr lang="en-IN" dirty="0">
                <a:solidFill>
                  <a:srgbClr val="FFFFFF"/>
                </a:solidFill>
                <a:latin typeface="Arial"/>
              </a:rPr>
              <a:t>Computer Science &amp; Information Systems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16</Words>
  <Application>Microsoft Office PowerPoint</Application>
  <PresentationFormat>On-screen Show (4:3)</PresentationFormat>
  <Paragraphs>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WILPD</cp:lastModifiedBy>
  <cp:revision>31</cp:revision>
  <dcterms:modified xsi:type="dcterms:W3CDTF">2015-09-27T06:35:18Z</dcterms:modified>
</cp:coreProperties>
</file>