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9" r:id="rId3"/>
    <p:sldId id="488" r:id="rId4"/>
    <p:sldId id="511" r:id="rId5"/>
    <p:sldId id="512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10-10-2015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Saturday, October 10,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Saturday, October 10, 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1720" y="3861048"/>
            <a:ext cx="6696744" cy="1524000"/>
          </a:xfrm>
        </p:spPr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Baskar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35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Course Name :  Data Structures &amp; Algorithms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WILPD</cp:lastModifiedBy>
  <cp:revision>128</cp:revision>
  <dcterms:created xsi:type="dcterms:W3CDTF">2012-01-02T05:05:52Z</dcterms:created>
  <dcterms:modified xsi:type="dcterms:W3CDTF">2015-10-10T06:41:43Z</dcterms:modified>
</cp:coreProperties>
</file>