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79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96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11-10-2015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Sunday, October 11,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Sunday, October 11, 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1720" y="3861048"/>
            <a:ext cx="6696744" cy="1524000"/>
          </a:xfrm>
        </p:spPr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 Design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Baskar</a:t>
            </a:r>
            <a:endParaRPr lang="en-US" dirty="0" smtClean="0"/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39</Words>
  <Application>Microsoft Office PowerPoint</Application>
  <PresentationFormat>On-screen Show (4:3)</PresentationFormat>
  <Paragraphs>32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Course Name :  Data Structures &amp; Algorithms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WILPD</cp:lastModifiedBy>
  <cp:revision>127</cp:revision>
  <dcterms:created xsi:type="dcterms:W3CDTF">2012-01-02T05:05:52Z</dcterms:created>
  <dcterms:modified xsi:type="dcterms:W3CDTF">2015-10-11T06:39:35Z</dcterms:modified>
</cp:coreProperties>
</file>