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79" r:id="rId3"/>
    <p:sldId id="524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4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058" autoAdjust="0"/>
  </p:normalViewPr>
  <p:slideViewPr>
    <p:cSldViewPr>
      <p:cViewPr>
        <p:scale>
          <a:sx n="84" d="100"/>
          <a:sy n="84" d="100"/>
        </p:scale>
        <p:origin x="-966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2D831-27D1-4804-BBE6-E7E773617FD4}" type="datetimeFigureOut">
              <a:rPr lang="en-IN" smtClean="0"/>
              <a:pPr/>
              <a:t>25-10-2015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9D2F-5FCE-4B4F-80E6-E39EED6BD8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9976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03A4E5-89FF-4E79-8A92-EBA35B44AAFE}" type="datetime2">
              <a:rPr lang="en-US" smtClean="0"/>
              <a:pPr/>
              <a:t>Sunday, October 25, 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50E07FD-ADBB-4529-89AB-4A4D3A7A560F}" type="datetime2">
              <a:rPr lang="en-US" smtClean="0"/>
              <a:pPr/>
              <a:t>Sunday, October 25, 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E9BE6E-2DDA-45D0-AA17-934857DF7AB6}" type="datetime2">
              <a:rPr lang="en-US" smtClean="0"/>
              <a:pPr/>
              <a:t>Sunday, October 25, 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 algn="ctr"/>
            <a:r>
              <a:rPr lang="en-US" smtClean="0"/>
              <a:t>SS ZG516 -Computer Organization and Software Systems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67F776DB-C4B4-46F1-926D-41EFCFC3A86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1DAEA7-207D-4F3B-95C5-96E909CF6FC4}" type="datetime2">
              <a:rPr lang="en-US" smtClean="0"/>
              <a:pPr/>
              <a:t>Sunday, October 25, 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EDA523-E7AE-4289-84A5-020B1839F1EB}" type="datetime2">
              <a:rPr lang="en-US" smtClean="0"/>
              <a:pPr/>
              <a:t>Sunday, October 25, 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B4AE19-C936-4BEF-AE5C-3673D4355772}" type="datetime2">
              <a:rPr lang="en-US" smtClean="0"/>
              <a:pPr/>
              <a:t>Sunday, October 25, 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88C3F7-9C1C-4D5E-B396-F0CE1085A8F9}" type="datetime2">
              <a:rPr lang="en-US" smtClean="0"/>
              <a:pPr/>
              <a:t>Sunday, October 25, 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3FA3FF-C8F0-45BF-B2F9-1E9FBED7E3D9}" type="datetime2">
              <a:rPr lang="en-US" smtClean="0"/>
              <a:pPr/>
              <a:t>Sunday, October 25, 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04F918-0C72-4507-A529-94DD88C2357D}" type="datetime2">
              <a:rPr lang="en-US" smtClean="0"/>
              <a:pPr/>
              <a:t>Sunday, October 25, 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B04BC8-5C44-4FD4-AC8B-F9AB12EE2438}" type="datetime2">
              <a:rPr lang="en-US" smtClean="0"/>
              <a:pPr/>
              <a:t>Sunday, October 25, 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 userDrawn="1"/>
        </p:nvPicPr>
        <p:blipFill>
          <a:blip r:embed="rId1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E530804-A16C-4A5A-9BD9-C61DA6A70BA9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Sunday, October 25, 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SS ZG516 -Computer Organization and Software Systems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1720" y="3861048"/>
            <a:ext cx="6696744" cy="1524000"/>
          </a:xfrm>
        </p:spPr>
        <p:txBody>
          <a:bodyPr/>
          <a:lstStyle/>
          <a:p>
            <a:r>
              <a:rPr lang="en-US" sz="3200" dirty="0" smtClean="0"/>
              <a:t>Course Name : </a:t>
            </a:r>
            <a:br>
              <a:rPr lang="en-US" sz="3200" dirty="0" smtClean="0"/>
            </a:br>
            <a:r>
              <a:rPr lang="en-US" sz="3200" dirty="0" smtClean="0"/>
              <a:t>Data Structures &amp; Algorithms Design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67744" y="5410200"/>
            <a:ext cx="6266656" cy="5334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Baskar</a:t>
            </a:r>
            <a:endParaRPr lang="en-US" dirty="0" smtClean="0"/>
          </a:p>
          <a:p>
            <a:r>
              <a:rPr lang="en-US" dirty="0" smtClean="0"/>
              <a:t>Computer Science &amp; Information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21</a:t>
            </a:fld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30</Words>
  <Application>Microsoft Office PowerPoint</Application>
  <PresentationFormat>On-screen Show (4:3)</PresentationFormat>
  <Paragraphs>23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1_Office Theme</vt:lpstr>
      <vt:lpstr>Course Name :  Data Structures &amp; Algorithms Design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lakshya</dc:creator>
  <cp:lastModifiedBy>WILPD</cp:lastModifiedBy>
  <cp:revision>133</cp:revision>
  <dcterms:created xsi:type="dcterms:W3CDTF">2012-01-02T05:05:52Z</dcterms:created>
  <dcterms:modified xsi:type="dcterms:W3CDTF">2015-10-25T06:44:38Z</dcterms:modified>
</cp:coreProperties>
</file>