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alew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c58ebcf6a_0_2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c58ebcf6a_0_2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8c58ebcf6a_0_2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8c58ebcf6a_0_2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c58ebcf6a_0_2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c58ebcf6a_0_2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8c58ebcf6a_0_2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8c58ebcf6a_0_2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c58ebcf6a_0_2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c58ebcf6a_0_2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c58ebcf6a_0_2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c58ebcf6a_0_2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c58ebcf6a_0_2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c58ebcf6a_0_2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c58ebcf6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c58ebcf6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c58ebcf6a_0_2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c58ebcf6a_0_2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c58ebcf6a_0_2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c58ebcf6a_0_2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c58ebcf6a_0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c58ebcf6a_0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c58ebcf6a_0_2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c58ebcf6a_0_2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c58ebcf6a_0_2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c58ebcf6a_0_2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c58ebcf6a_0_2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c58ebcf6a_0_2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c58ebcf6a_0_2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c58ebcf6a_0_2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E-Commerce Project</a:t>
            </a:r>
            <a:endParaRPr/>
          </a:p>
        </p:txBody>
      </p:sp>
      <p:sp>
        <p:nvSpPr>
          <p:cNvPr id="135" name="Google Shape;135;p13"/>
          <p:cNvSpPr txBox="1"/>
          <p:nvPr>
            <p:ph idx="1" type="subTitle"/>
          </p:nvPr>
        </p:nvSpPr>
        <p:spPr>
          <a:xfrm>
            <a:off x="5083950" y="3367775"/>
            <a:ext cx="3470700" cy="13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1:</a:t>
            </a:r>
            <a:endParaRPr/>
          </a:p>
          <a:p>
            <a:pPr indent="0" lvl="0" marL="0" rtl="0" algn="l">
              <a:spcBef>
                <a:spcPts val="0"/>
              </a:spcBef>
              <a:spcAft>
                <a:spcPts val="0"/>
              </a:spcAft>
              <a:buNone/>
            </a:pPr>
            <a:r>
              <a:rPr lang="en-GB"/>
              <a:t>Aryan Rana                          Tulika Jain</a:t>
            </a:r>
            <a:endParaRPr/>
          </a:p>
          <a:p>
            <a:pPr indent="0" lvl="0" marL="0" rtl="0" algn="l">
              <a:spcBef>
                <a:spcPts val="0"/>
              </a:spcBef>
              <a:spcAft>
                <a:spcPts val="0"/>
              </a:spcAft>
              <a:buNone/>
            </a:pPr>
            <a:r>
              <a:rPr lang="en-GB"/>
              <a:t>Gaurangi Pradhan            Lokesh Potala</a:t>
            </a:r>
            <a:endParaRPr/>
          </a:p>
          <a:p>
            <a:pPr indent="0" lvl="0" marL="0" rtl="0" algn="l">
              <a:spcBef>
                <a:spcPts val="0"/>
              </a:spcBef>
              <a:spcAft>
                <a:spcPts val="0"/>
              </a:spcAft>
              <a:buNone/>
            </a:pPr>
            <a:r>
              <a:rPr lang="en-GB"/>
              <a:t>Gauri Kulkarni	         Shubh Agrawal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Through Kubernetes Cluster</a:t>
            </a:r>
            <a:endParaRPr/>
          </a:p>
          <a:p>
            <a:pPr indent="0" lvl="0" marL="0" rtl="0" algn="l">
              <a:spcBef>
                <a:spcPts val="0"/>
              </a:spcBef>
              <a:spcAft>
                <a:spcPts val="0"/>
              </a:spcAft>
              <a:buNone/>
            </a:pPr>
            <a:r>
              <a:rPr lang="en-GB"/>
              <a:t>Using EKS</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Configure</a:t>
            </a:r>
            <a:r>
              <a:rPr lang="en-GB"/>
              <a:t> your AWS credentials in the ec2 instance: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Download kubectl and eksctl:</a:t>
            </a:r>
            <a:endParaRPr/>
          </a:p>
          <a:p>
            <a:pPr indent="0" lvl="0" marL="457200" rtl="0" algn="l">
              <a:spcBef>
                <a:spcPts val="1200"/>
              </a:spcBef>
              <a:spcAft>
                <a:spcPts val="1200"/>
              </a:spcAft>
              <a:buNone/>
            </a:pPr>
            <a:r>
              <a:t/>
            </a:r>
            <a:endParaRPr/>
          </a:p>
        </p:txBody>
      </p:sp>
      <p:pic>
        <p:nvPicPr>
          <p:cNvPr id="198" name="Google Shape;198;p22"/>
          <p:cNvPicPr preferRelativeResize="0"/>
          <p:nvPr/>
        </p:nvPicPr>
        <p:blipFill>
          <a:blip r:embed="rId3">
            <a:alphaModFix/>
          </a:blip>
          <a:stretch>
            <a:fillRect/>
          </a:stretch>
        </p:blipFill>
        <p:spPr>
          <a:xfrm>
            <a:off x="1881188" y="2041725"/>
            <a:ext cx="5381625" cy="733425"/>
          </a:xfrm>
          <a:prstGeom prst="rect">
            <a:avLst/>
          </a:prstGeom>
          <a:noFill/>
          <a:ln>
            <a:noFill/>
          </a:ln>
        </p:spPr>
      </p:pic>
      <p:pic>
        <p:nvPicPr>
          <p:cNvPr id="199" name="Google Shape;199;p22"/>
          <p:cNvPicPr preferRelativeResize="0"/>
          <p:nvPr/>
        </p:nvPicPr>
        <p:blipFill>
          <a:blip r:embed="rId4">
            <a:alphaModFix/>
          </a:blip>
          <a:stretch>
            <a:fillRect/>
          </a:stretch>
        </p:blipFill>
        <p:spPr>
          <a:xfrm>
            <a:off x="1549875" y="3569775"/>
            <a:ext cx="6534150" cy="285750"/>
          </a:xfrm>
          <a:prstGeom prst="rect">
            <a:avLst/>
          </a:prstGeom>
          <a:noFill/>
          <a:ln>
            <a:noFill/>
          </a:ln>
        </p:spPr>
      </p:pic>
      <p:pic>
        <p:nvPicPr>
          <p:cNvPr id="200" name="Google Shape;200;p22"/>
          <p:cNvPicPr preferRelativeResize="0"/>
          <p:nvPr/>
        </p:nvPicPr>
        <p:blipFill>
          <a:blip r:embed="rId5">
            <a:alphaModFix/>
          </a:blip>
          <a:stretch>
            <a:fillRect/>
          </a:stretch>
        </p:blipFill>
        <p:spPr>
          <a:xfrm>
            <a:off x="1549875" y="3988200"/>
            <a:ext cx="4859324" cy="3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9144000" y="373350"/>
            <a:ext cx="80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3"/>
          <p:cNvSpPr txBox="1"/>
          <p:nvPr>
            <p:ph idx="1" type="body"/>
          </p:nvPr>
        </p:nvSpPr>
        <p:spPr>
          <a:xfrm>
            <a:off x="1245088" y="210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Create a cluster using eksctl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Check if Cluster is created or not:</a:t>
            </a:r>
            <a:endParaRPr/>
          </a:p>
          <a:p>
            <a:pPr indent="0" lvl="0" marL="0" rtl="0" algn="l">
              <a:spcBef>
                <a:spcPts val="1200"/>
              </a:spcBef>
              <a:spcAft>
                <a:spcPts val="1200"/>
              </a:spcAft>
              <a:buNone/>
            </a:pPr>
            <a:r>
              <a:t/>
            </a:r>
            <a:endParaRPr/>
          </a:p>
        </p:txBody>
      </p:sp>
      <p:pic>
        <p:nvPicPr>
          <p:cNvPr id="207" name="Google Shape;207;p23"/>
          <p:cNvPicPr preferRelativeResize="0"/>
          <p:nvPr/>
        </p:nvPicPr>
        <p:blipFill>
          <a:blip r:embed="rId3">
            <a:alphaModFix/>
          </a:blip>
          <a:stretch>
            <a:fillRect/>
          </a:stretch>
        </p:blipFill>
        <p:spPr>
          <a:xfrm>
            <a:off x="1490663" y="657613"/>
            <a:ext cx="6162675" cy="447675"/>
          </a:xfrm>
          <a:prstGeom prst="rect">
            <a:avLst/>
          </a:prstGeom>
          <a:noFill/>
          <a:ln>
            <a:noFill/>
          </a:ln>
        </p:spPr>
      </p:pic>
      <p:pic>
        <p:nvPicPr>
          <p:cNvPr id="208" name="Google Shape;208;p23"/>
          <p:cNvPicPr preferRelativeResize="0"/>
          <p:nvPr/>
        </p:nvPicPr>
        <p:blipFill>
          <a:blip r:embed="rId4">
            <a:alphaModFix/>
          </a:blip>
          <a:stretch>
            <a:fillRect/>
          </a:stretch>
        </p:blipFill>
        <p:spPr>
          <a:xfrm>
            <a:off x="1490675" y="1814500"/>
            <a:ext cx="6162674" cy="69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94550" y="189650"/>
            <a:ext cx="90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4"/>
          <p:cNvSpPr txBox="1"/>
          <p:nvPr>
            <p:ph idx="1" type="body"/>
          </p:nvPr>
        </p:nvSpPr>
        <p:spPr>
          <a:xfrm>
            <a:off x="1205650" y="-218375"/>
            <a:ext cx="7038900" cy="110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sz="6957"/>
              <a:t> </a:t>
            </a:r>
            <a:endParaRPr sz="6957"/>
          </a:p>
          <a:p>
            <a:pPr indent="0" lvl="0" marL="0" rtl="0" algn="l">
              <a:spcBef>
                <a:spcPts val="1200"/>
              </a:spcBef>
              <a:spcAft>
                <a:spcPts val="0"/>
              </a:spcAft>
              <a:buNone/>
            </a:pPr>
            <a:r>
              <a:rPr lang="en-GB" sz="6957"/>
              <a:t>5. Create a manifest file for deployment of apps:</a:t>
            </a:r>
            <a:endParaRPr sz="6957"/>
          </a:p>
          <a:p>
            <a:pPr indent="0" lvl="0" marL="0" rtl="0" algn="l">
              <a:spcBef>
                <a:spcPts val="1200"/>
              </a:spcBef>
              <a:spcAft>
                <a:spcPts val="1200"/>
              </a:spcAft>
              <a:buNone/>
            </a:pPr>
            <a:r>
              <a:t/>
            </a:r>
            <a:endParaRPr/>
          </a:p>
        </p:txBody>
      </p:sp>
      <p:pic>
        <p:nvPicPr>
          <p:cNvPr id="215" name="Google Shape;215;p24"/>
          <p:cNvPicPr preferRelativeResize="0"/>
          <p:nvPr/>
        </p:nvPicPr>
        <p:blipFill>
          <a:blip r:embed="rId3">
            <a:alphaModFix/>
          </a:blip>
          <a:stretch>
            <a:fillRect/>
          </a:stretch>
        </p:blipFill>
        <p:spPr>
          <a:xfrm>
            <a:off x="1117525" y="885925"/>
            <a:ext cx="7521350" cy="3847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253700" y="108000"/>
            <a:ext cx="49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1" name="Google Shape;221;p25"/>
          <p:cNvSpPr txBox="1"/>
          <p:nvPr>
            <p:ph idx="1" type="body"/>
          </p:nvPr>
        </p:nvSpPr>
        <p:spPr>
          <a:xfrm>
            <a:off x="1266900" y="1080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6. Create a manifest file for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2" name="Google Shape;222;p25"/>
          <p:cNvPicPr preferRelativeResize="0"/>
          <p:nvPr/>
        </p:nvPicPr>
        <p:blipFill>
          <a:blip r:embed="rId3">
            <a:alphaModFix/>
          </a:blip>
          <a:stretch>
            <a:fillRect/>
          </a:stretch>
        </p:blipFill>
        <p:spPr>
          <a:xfrm>
            <a:off x="1622650" y="428625"/>
            <a:ext cx="5827250" cy="4714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233300" y="138625"/>
            <a:ext cx="131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26"/>
          <p:cNvSpPr txBox="1"/>
          <p:nvPr>
            <p:ph idx="1" type="body"/>
          </p:nvPr>
        </p:nvSpPr>
        <p:spPr>
          <a:xfrm>
            <a:off x="1195425" y="57175"/>
            <a:ext cx="7038900" cy="45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7. Create a manifest file for Load-Balancer: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8. Apply all the </a:t>
            </a:r>
            <a:r>
              <a:rPr lang="en-GB"/>
              <a:t>manifest</a:t>
            </a:r>
            <a:r>
              <a:rPr lang="en-GB"/>
              <a:t> files using kubectl: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9" name="Google Shape;229;p26"/>
          <p:cNvPicPr preferRelativeResize="0"/>
          <p:nvPr/>
        </p:nvPicPr>
        <p:blipFill>
          <a:blip r:embed="rId3">
            <a:alphaModFix/>
          </a:blip>
          <a:stretch>
            <a:fillRect/>
          </a:stretch>
        </p:blipFill>
        <p:spPr>
          <a:xfrm>
            <a:off x="2088025" y="367738"/>
            <a:ext cx="3694325" cy="2290075"/>
          </a:xfrm>
          <a:prstGeom prst="rect">
            <a:avLst/>
          </a:prstGeom>
          <a:noFill/>
          <a:ln>
            <a:noFill/>
          </a:ln>
        </p:spPr>
      </p:pic>
      <p:pic>
        <p:nvPicPr>
          <p:cNvPr id="230" name="Google Shape;230;p26"/>
          <p:cNvPicPr preferRelativeResize="0"/>
          <p:nvPr/>
        </p:nvPicPr>
        <p:blipFill>
          <a:blip r:embed="rId4">
            <a:alphaModFix/>
          </a:blip>
          <a:stretch>
            <a:fillRect/>
          </a:stretch>
        </p:blipFill>
        <p:spPr>
          <a:xfrm>
            <a:off x="1566850" y="3127600"/>
            <a:ext cx="6010275" cy="100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253700" y="148825"/>
            <a:ext cx="80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7"/>
          <p:cNvSpPr txBox="1"/>
          <p:nvPr>
            <p:ph idx="1" type="body"/>
          </p:nvPr>
        </p:nvSpPr>
        <p:spPr>
          <a:xfrm>
            <a:off x="1175025" y="469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9. You can see that all pods have been created and are in a running state:</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10.  Connect to your app through Web Browser:</a:t>
            </a:r>
            <a:endParaRPr/>
          </a:p>
          <a:p>
            <a:pPr indent="0" lvl="0" marL="0" rtl="0" algn="l">
              <a:spcBef>
                <a:spcPts val="1200"/>
              </a:spcBef>
              <a:spcAft>
                <a:spcPts val="1200"/>
              </a:spcAft>
              <a:buNone/>
            </a:pPr>
            <a:r>
              <a:rPr lang="en-GB"/>
              <a:t>	</a:t>
            </a:r>
            <a:endParaRPr/>
          </a:p>
        </p:txBody>
      </p:sp>
      <p:pic>
        <p:nvPicPr>
          <p:cNvPr id="237" name="Google Shape;237;p27"/>
          <p:cNvPicPr preferRelativeResize="0"/>
          <p:nvPr/>
        </p:nvPicPr>
        <p:blipFill>
          <a:blip r:embed="rId3">
            <a:alphaModFix/>
          </a:blip>
          <a:stretch>
            <a:fillRect/>
          </a:stretch>
        </p:blipFill>
        <p:spPr>
          <a:xfrm>
            <a:off x="1479075" y="487775"/>
            <a:ext cx="5343525" cy="742950"/>
          </a:xfrm>
          <a:prstGeom prst="rect">
            <a:avLst/>
          </a:prstGeom>
          <a:noFill/>
          <a:ln>
            <a:noFill/>
          </a:ln>
        </p:spPr>
      </p:pic>
      <p:pic>
        <p:nvPicPr>
          <p:cNvPr id="238" name="Google Shape;238;p27"/>
          <p:cNvPicPr preferRelativeResize="0"/>
          <p:nvPr/>
        </p:nvPicPr>
        <p:blipFill>
          <a:blip r:embed="rId4">
            <a:alphaModFix/>
          </a:blip>
          <a:stretch>
            <a:fillRect/>
          </a:stretch>
        </p:blipFill>
        <p:spPr>
          <a:xfrm>
            <a:off x="1479075" y="1477700"/>
            <a:ext cx="6976726" cy="609325"/>
          </a:xfrm>
          <a:prstGeom prst="rect">
            <a:avLst/>
          </a:prstGeom>
          <a:noFill/>
          <a:ln>
            <a:noFill/>
          </a:ln>
        </p:spPr>
      </p:pic>
      <p:pic>
        <p:nvPicPr>
          <p:cNvPr id="239" name="Google Shape;239;p27"/>
          <p:cNvPicPr preferRelativeResize="0"/>
          <p:nvPr/>
        </p:nvPicPr>
        <p:blipFill>
          <a:blip r:embed="rId5">
            <a:alphaModFix/>
          </a:blip>
          <a:stretch>
            <a:fillRect/>
          </a:stretch>
        </p:blipFill>
        <p:spPr>
          <a:xfrm>
            <a:off x="1479075" y="2641100"/>
            <a:ext cx="5251927" cy="250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5" name="Google Shape;245;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7200"/>
          </a:p>
        </p:txBody>
      </p:sp>
      <p:pic>
        <p:nvPicPr>
          <p:cNvPr id="246" name="Google Shape;246;p28"/>
          <p:cNvPicPr preferRelativeResize="0"/>
          <p:nvPr/>
        </p:nvPicPr>
        <p:blipFill rotWithShape="1">
          <a:blip r:embed="rId3">
            <a:alphaModFix/>
          </a:blip>
          <a:srcRect b="10410" l="0" r="0" t="0"/>
          <a:stretch/>
        </p:blipFill>
        <p:spPr>
          <a:xfrm>
            <a:off x="1727450" y="1307850"/>
            <a:ext cx="5505450" cy="22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Presentation Content</a:t>
            </a:r>
            <a:endParaRPr/>
          </a:p>
        </p:txBody>
      </p:sp>
      <p:sp>
        <p:nvSpPr>
          <p:cNvPr id="141" name="Google Shape;141;p14"/>
          <p:cNvSpPr txBox="1"/>
          <p:nvPr>
            <p:ph idx="1" type="body"/>
          </p:nvPr>
        </p:nvSpPr>
        <p:spPr>
          <a:xfrm>
            <a:off x="1103600" y="1832875"/>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GB" sz="2200"/>
              <a:t>Brief of our Case Study</a:t>
            </a:r>
            <a:endParaRPr sz="2200"/>
          </a:p>
          <a:p>
            <a:pPr indent="-368300" lvl="0" marL="457200" rtl="0" algn="l">
              <a:spcBef>
                <a:spcPts val="0"/>
              </a:spcBef>
              <a:spcAft>
                <a:spcPts val="0"/>
              </a:spcAft>
              <a:buSzPts val="2200"/>
              <a:buAutoNum type="arabicPeriod"/>
            </a:pPr>
            <a:r>
              <a:rPr lang="en-GB" sz="2200"/>
              <a:t>Deployment through Docker Using EC2 Instance</a:t>
            </a:r>
            <a:endParaRPr sz="2200"/>
          </a:p>
          <a:p>
            <a:pPr indent="-368300" lvl="0" marL="457200" rtl="0" algn="l">
              <a:spcBef>
                <a:spcPts val="0"/>
              </a:spcBef>
              <a:spcAft>
                <a:spcPts val="0"/>
              </a:spcAft>
              <a:buSzPts val="2200"/>
              <a:buAutoNum type="arabicPeriod"/>
            </a:pPr>
            <a:r>
              <a:rPr lang="en-GB" sz="2200">
                <a:latin typeface="Montserrat"/>
                <a:ea typeface="Montserrat"/>
                <a:cs typeface="Montserrat"/>
                <a:sym typeface="Montserrat"/>
              </a:rPr>
              <a:t>Deployment Through Kubernetes Cluster Using EKS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800">
                <a:latin typeface="Raleway"/>
                <a:ea typeface="Raleway"/>
                <a:cs typeface="Raleway"/>
                <a:sym typeface="Raleway"/>
              </a:rPr>
              <a:t>Brief of our Case Study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rgbClr val="000000"/>
              </a:buClr>
              <a:buSzPts val="605"/>
              <a:buFont typeface="Arial"/>
              <a:buNone/>
            </a:pPr>
            <a:r>
              <a:rPr lang="en-GB" sz="1700"/>
              <a:t>E-Commerce has become the lifeline of economy today. Ecommerce sites hold 22% of world trade. An ecommerce application should provides users with lot of options not just in terms of products but also, other operations, like payment, delivery. Also preferences related to product purchase can be beneficial to organisations involved in trade to identify different trends related to products.</a:t>
            </a:r>
            <a:endParaRPr sz="170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Through Docker Using EC2 Instance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Connect through a running ec2 instance and install docker: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Create a folder “E-commerce-project” and clone your project’s jar file:</a:t>
            </a:r>
            <a:endParaRPr/>
          </a:p>
          <a:p>
            <a:pPr indent="0" lvl="0" marL="457200" rtl="0" algn="l">
              <a:spcBef>
                <a:spcPts val="1200"/>
              </a:spcBef>
              <a:spcAft>
                <a:spcPts val="0"/>
              </a:spcAft>
              <a:buNone/>
            </a:pPr>
            <a:r>
              <a:rPr lang="en-GB"/>
              <a: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GB"/>
              <a:t>Create two files ‘Dockerfile’ for running the image and ‘docker-compose.yml’  for building the image of the jar and database for the project: </a:t>
            </a:r>
            <a:endParaRPr/>
          </a:p>
        </p:txBody>
      </p:sp>
      <p:pic>
        <p:nvPicPr>
          <p:cNvPr id="154" name="Google Shape;154;p16"/>
          <p:cNvPicPr preferRelativeResize="0"/>
          <p:nvPr/>
        </p:nvPicPr>
        <p:blipFill>
          <a:blip r:embed="rId3">
            <a:alphaModFix/>
          </a:blip>
          <a:stretch>
            <a:fillRect/>
          </a:stretch>
        </p:blipFill>
        <p:spPr>
          <a:xfrm>
            <a:off x="1785250" y="1987975"/>
            <a:ext cx="6191250" cy="304800"/>
          </a:xfrm>
          <a:prstGeom prst="rect">
            <a:avLst/>
          </a:prstGeom>
          <a:noFill/>
          <a:ln>
            <a:noFill/>
          </a:ln>
        </p:spPr>
      </p:pic>
      <p:pic>
        <p:nvPicPr>
          <p:cNvPr id="155" name="Google Shape;155;p16"/>
          <p:cNvPicPr preferRelativeResize="0"/>
          <p:nvPr/>
        </p:nvPicPr>
        <p:blipFill>
          <a:blip r:embed="rId4">
            <a:alphaModFix/>
          </a:blip>
          <a:stretch>
            <a:fillRect/>
          </a:stretch>
        </p:blipFill>
        <p:spPr>
          <a:xfrm>
            <a:off x="1826075" y="2722750"/>
            <a:ext cx="3962400" cy="295275"/>
          </a:xfrm>
          <a:prstGeom prst="rect">
            <a:avLst/>
          </a:prstGeom>
          <a:noFill/>
          <a:ln>
            <a:noFill/>
          </a:ln>
        </p:spPr>
      </p:pic>
      <p:pic>
        <p:nvPicPr>
          <p:cNvPr id="156" name="Google Shape;156;p16"/>
          <p:cNvPicPr preferRelativeResize="0"/>
          <p:nvPr/>
        </p:nvPicPr>
        <p:blipFill>
          <a:blip r:embed="rId5">
            <a:alphaModFix/>
          </a:blip>
          <a:stretch>
            <a:fillRect/>
          </a:stretch>
        </p:blipFill>
        <p:spPr>
          <a:xfrm>
            <a:off x="1826075" y="3130975"/>
            <a:ext cx="6210300" cy="30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2" name="Google Shape;162;p17"/>
          <p:cNvSpPr txBox="1"/>
          <p:nvPr>
            <p:ph idx="1" type="body"/>
          </p:nvPr>
        </p:nvSpPr>
        <p:spPr>
          <a:xfrm>
            <a:off x="3531050" y="3184075"/>
            <a:ext cx="3000300" cy="402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a:t>                                              </a:t>
            </a:r>
            <a:r>
              <a:rPr b="1" lang="en-GB" sz="7200" u="sng"/>
              <a:t>Dockerfile</a:t>
            </a:r>
            <a:endParaRPr b="1" sz="7200" u="sng"/>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a:t>
            </a:r>
            <a:r>
              <a:rPr b="1" lang="en-GB"/>
              <a:t>          </a:t>
            </a:r>
            <a:endParaRPr b="1" u="sng"/>
          </a:p>
        </p:txBody>
      </p:sp>
      <p:pic>
        <p:nvPicPr>
          <p:cNvPr id="163" name="Google Shape;163;p17"/>
          <p:cNvPicPr preferRelativeResize="0"/>
          <p:nvPr/>
        </p:nvPicPr>
        <p:blipFill>
          <a:blip r:embed="rId3">
            <a:alphaModFix/>
          </a:blip>
          <a:stretch>
            <a:fillRect/>
          </a:stretch>
        </p:blipFill>
        <p:spPr>
          <a:xfrm>
            <a:off x="2388713" y="1373625"/>
            <a:ext cx="473392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9" name="Google Shape;169;p18"/>
          <p:cNvSpPr txBox="1"/>
          <p:nvPr>
            <p:ph idx="1" type="body"/>
          </p:nvPr>
        </p:nvSpPr>
        <p:spPr>
          <a:xfrm>
            <a:off x="1297500" y="3847425"/>
            <a:ext cx="70389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r>
              <a:rPr b="1" lang="en-GB" u="sng"/>
              <a:t>docker-compose.yml</a:t>
            </a:r>
            <a:endParaRPr b="1" u="sng"/>
          </a:p>
        </p:txBody>
      </p:sp>
      <p:pic>
        <p:nvPicPr>
          <p:cNvPr id="170" name="Google Shape;170;p18"/>
          <p:cNvPicPr preferRelativeResize="0"/>
          <p:nvPr/>
        </p:nvPicPr>
        <p:blipFill>
          <a:blip r:embed="rId3">
            <a:alphaModFix/>
          </a:blip>
          <a:stretch>
            <a:fillRect/>
          </a:stretch>
        </p:blipFill>
        <p:spPr>
          <a:xfrm>
            <a:off x="479725" y="250925"/>
            <a:ext cx="8184551" cy="3459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55800" y="0"/>
            <a:ext cx="355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052550" y="659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4. Run the command for to build and run the project:</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734775" y="1140300"/>
            <a:ext cx="7654026" cy="373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437400" y="363125"/>
            <a:ext cx="437400" cy="7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20"/>
          <p:cNvSpPr txBox="1"/>
          <p:nvPr>
            <p:ph idx="1" type="body"/>
          </p:nvPr>
        </p:nvSpPr>
        <p:spPr>
          <a:xfrm>
            <a:off x="1164825" y="469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5. Your project is in running state now and you can check in browser through the public ip address of your ec2 instance:</a:t>
            </a:r>
            <a:endParaRPr/>
          </a:p>
          <a:p>
            <a:pPr indent="0" lvl="0" marL="0" rtl="0" algn="l">
              <a:spcBef>
                <a:spcPts val="1200"/>
              </a:spcBef>
              <a:spcAft>
                <a:spcPts val="1200"/>
              </a:spcAft>
              <a:buNone/>
            </a:pPr>
            <a:r>
              <a:t/>
            </a:r>
            <a:endParaRPr/>
          </a:p>
        </p:txBody>
      </p:sp>
      <p:pic>
        <p:nvPicPr>
          <p:cNvPr id="184" name="Google Shape;184;p20"/>
          <p:cNvPicPr preferRelativeResize="0"/>
          <p:nvPr/>
        </p:nvPicPr>
        <p:blipFill>
          <a:blip r:embed="rId3">
            <a:alphaModFix/>
          </a:blip>
          <a:stretch>
            <a:fillRect/>
          </a:stretch>
        </p:blipFill>
        <p:spPr>
          <a:xfrm>
            <a:off x="0" y="569413"/>
            <a:ext cx="9144000" cy="400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336775" y="258325"/>
            <a:ext cx="8643949" cy="4626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