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3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5CCB-AD03-4343-BBFE-CF6A729375C8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FD61-EBF3-4399-BE46-C3B351DB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7" y="-230505"/>
            <a:ext cx="4159016" cy="52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3" y="104552"/>
            <a:ext cx="4353298" cy="65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25" y="2181375"/>
            <a:ext cx="256032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14" y="430213"/>
            <a:ext cx="4520697" cy="60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2019-09-23T12:30:43Z</dcterms:created>
  <dcterms:modified xsi:type="dcterms:W3CDTF">2019-09-23T12:30:50Z</dcterms:modified>
</cp:coreProperties>
</file>