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7"/>
  </p:notesMasterIdLst>
  <p:handoutMasterIdLst>
    <p:handoutMasterId r:id="rId18"/>
  </p:handoutMasterIdLst>
  <p:sldIdLst>
    <p:sldId id="256" r:id="rId4"/>
    <p:sldId id="269" r:id="rId5"/>
    <p:sldId id="258" r:id="rId6"/>
    <p:sldId id="267" r:id="rId7"/>
    <p:sldId id="261" r:id="rId8"/>
    <p:sldId id="272" r:id="rId9"/>
    <p:sldId id="271" r:id="rId10"/>
    <p:sldId id="260" r:id="rId11"/>
    <p:sldId id="263" r:id="rId12"/>
    <p:sldId id="273" r:id="rId13"/>
    <p:sldId id="270" r:id="rId14"/>
    <p:sldId id="268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36E3E-B494-4731-A997-15A790062C5C}" v="1" dt="2025-03-21T12:53:15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D33AD-92FD-4153-8536-B5A36F1092B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B4402D-C926-47DB-9705-00302210437F}">
      <dgm:prSet phldrT="[Text]"/>
      <dgm:spPr/>
      <dgm:t>
        <a:bodyPr/>
        <a:lstStyle/>
        <a:p>
          <a:r>
            <a:rPr lang="en-US" dirty="0"/>
            <a:t>Cost</a:t>
          </a:r>
          <a:endParaRPr lang="en-IN" dirty="0"/>
        </a:p>
      </dgm:t>
    </dgm:pt>
    <dgm:pt modelId="{DD3A468B-0F93-4D6C-AF99-366A628DC95B}" type="parTrans" cxnId="{B644B0A3-1FE3-415B-82B2-E3277F26B328}">
      <dgm:prSet/>
      <dgm:spPr/>
      <dgm:t>
        <a:bodyPr/>
        <a:lstStyle/>
        <a:p>
          <a:endParaRPr lang="en-IN"/>
        </a:p>
      </dgm:t>
    </dgm:pt>
    <dgm:pt modelId="{6D6FAAF6-4F35-4604-80AC-221FACB24A88}" type="sibTrans" cxnId="{B644B0A3-1FE3-415B-82B2-E3277F26B328}">
      <dgm:prSet/>
      <dgm:spPr/>
      <dgm:t>
        <a:bodyPr/>
        <a:lstStyle/>
        <a:p>
          <a:endParaRPr lang="en-IN"/>
        </a:p>
      </dgm:t>
    </dgm:pt>
    <dgm:pt modelId="{F7251887-461C-4D17-BA0B-10A7FD06D6CA}">
      <dgm:prSet phldrT="[Text]" custT="1"/>
      <dgm:spPr/>
      <dgm:t>
        <a:bodyPr/>
        <a:lstStyle/>
        <a:p>
          <a:pPr algn="l">
            <a:buNone/>
          </a:pPr>
          <a:r>
            <a:rPr lang="en-US" sz="1800" dirty="0"/>
            <a:t>Memristor manufacturing costs exceed conventional memory.</a:t>
          </a:r>
          <a:endParaRPr lang="en-IN" sz="1800" dirty="0"/>
        </a:p>
      </dgm:t>
    </dgm:pt>
    <dgm:pt modelId="{95D0C3C6-C531-4376-B420-A4372BEB6C45}" type="parTrans" cxnId="{3FE73CDB-99DE-4A29-812F-6E2E0D059321}">
      <dgm:prSet/>
      <dgm:spPr/>
      <dgm:t>
        <a:bodyPr/>
        <a:lstStyle/>
        <a:p>
          <a:endParaRPr lang="en-IN"/>
        </a:p>
      </dgm:t>
    </dgm:pt>
    <dgm:pt modelId="{69EBFA2E-BCBE-497D-AE27-B049B67DE6A7}" type="sibTrans" cxnId="{3FE73CDB-99DE-4A29-812F-6E2E0D059321}">
      <dgm:prSet/>
      <dgm:spPr/>
      <dgm:t>
        <a:bodyPr/>
        <a:lstStyle/>
        <a:p>
          <a:endParaRPr lang="en-IN"/>
        </a:p>
      </dgm:t>
    </dgm:pt>
    <dgm:pt modelId="{3608F464-D16A-4BFE-8B50-00F0DC80254C}">
      <dgm:prSet phldrT="[Text]"/>
      <dgm:spPr/>
      <dgm:t>
        <a:bodyPr/>
        <a:lstStyle/>
        <a:p>
          <a:r>
            <a:rPr lang="en-US" dirty="0"/>
            <a:t>Variability</a:t>
          </a:r>
          <a:endParaRPr lang="en-IN" dirty="0"/>
        </a:p>
      </dgm:t>
    </dgm:pt>
    <dgm:pt modelId="{E5B1F260-F6B0-4587-9583-D26F2DDA79A8}" type="parTrans" cxnId="{74DD0A14-46A9-469A-88A4-42B68C390F4E}">
      <dgm:prSet/>
      <dgm:spPr/>
      <dgm:t>
        <a:bodyPr/>
        <a:lstStyle/>
        <a:p>
          <a:endParaRPr lang="en-IN"/>
        </a:p>
      </dgm:t>
    </dgm:pt>
    <dgm:pt modelId="{B580193B-E460-40FD-BAEE-CD5FF3394000}" type="sibTrans" cxnId="{74DD0A14-46A9-469A-88A4-42B68C390F4E}">
      <dgm:prSet/>
      <dgm:spPr/>
      <dgm:t>
        <a:bodyPr/>
        <a:lstStyle/>
        <a:p>
          <a:endParaRPr lang="en-IN"/>
        </a:p>
      </dgm:t>
    </dgm:pt>
    <dgm:pt modelId="{50A8318A-6AB1-4031-9A5F-0EFF9B74BC73}">
      <dgm:prSet phldrT="[Text]" custT="1"/>
      <dgm:spPr/>
      <dgm:t>
        <a:bodyPr/>
        <a:lstStyle/>
        <a:p>
          <a:pPr>
            <a:buNone/>
          </a:pPr>
          <a:r>
            <a:rPr lang="en-US" sz="1800" b="0" dirty="0"/>
            <a:t>Variability in devices and cycles </a:t>
          </a:r>
          <a:r>
            <a:rPr lang="en-IN" sz="1800" dirty="0"/>
            <a:t>causes inconsistent performance. </a:t>
          </a:r>
          <a:r>
            <a:rPr lang="en-US" sz="1800" b="1" dirty="0"/>
            <a:t> </a:t>
          </a:r>
          <a:endParaRPr lang="en-IN" sz="1800" dirty="0"/>
        </a:p>
      </dgm:t>
    </dgm:pt>
    <dgm:pt modelId="{CA697212-6041-41FF-BDD8-923C8965A824}" type="parTrans" cxnId="{E0EB626A-0011-4720-A116-F55C35A81A44}">
      <dgm:prSet/>
      <dgm:spPr/>
      <dgm:t>
        <a:bodyPr/>
        <a:lstStyle/>
        <a:p>
          <a:endParaRPr lang="en-IN"/>
        </a:p>
      </dgm:t>
    </dgm:pt>
    <dgm:pt modelId="{3AC234BF-084F-4BB5-AAA7-F7D7DE90AC0C}" type="sibTrans" cxnId="{E0EB626A-0011-4720-A116-F55C35A81A44}">
      <dgm:prSet/>
      <dgm:spPr/>
      <dgm:t>
        <a:bodyPr/>
        <a:lstStyle/>
        <a:p>
          <a:endParaRPr lang="en-IN"/>
        </a:p>
      </dgm:t>
    </dgm:pt>
    <dgm:pt modelId="{3D8D8ACF-8738-491A-93C6-7E0C0FC9E54F}">
      <dgm:prSet phldrT="[Text]"/>
      <dgm:spPr/>
      <dgm:t>
        <a:bodyPr/>
        <a:lstStyle/>
        <a:p>
          <a:r>
            <a:rPr lang="en-US" dirty="0"/>
            <a:t>Miniaturization</a:t>
          </a:r>
          <a:endParaRPr lang="en-IN" dirty="0"/>
        </a:p>
      </dgm:t>
    </dgm:pt>
    <dgm:pt modelId="{A963AE67-0287-4DF3-BEE8-7DE9F423DE1D}" type="parTrans" cxnId="{BBEC6DBF-F6D6-43F9-9DAA-1FC5B5ECC35B}">
      <dgm:prSet/>
      <dgm:spPr/>
      <dgm:t>
        <a:bodyPr/>
        <a:lstStyle/>
        <a:p>
          <a:endParaRPr lang="en-IN"/>
        </a:p>
      </dgm:t>
    </dgm:pt>
    <dgm:pt modelId="{9DEE3492-BAC9-4C80-9D21-DAF14071FA46}" type="sibTrans" cxnId="{BBEC6DBF-F6D6-43F9-9DAA-1FC5B5ECC35B}">
      <dgm:prSet/>
      <dgm:spPr/>
      <dgm:t>
        <a:bodyPr/>
        <a:lstStyle/>
        <a:p>
          <a:endParaRPr lang="en-IN"/>
        </a:p>
      </dgm:t>
    </dgm:pt>
    <dgm:pt modelId="{A5BA15E1-BAC7-4C57-B332-6BAD69B1C176}">
      <dgm:prSet phldrT="[Text]"/>
      <dgm:spPr/>
      <dgm:t>
        <a:bodyPr/>
        <a:lstStyle/>
        <a:p>
          <a:endParaRPr lang="en-IN" dirty="0"/>
        </a:p>
      </dgm:t>
    </dgm:pt>
    <dgm:pt modelId="{1BE2E9EF-86B9-46EE-84B1-95C74FE5DE29}" type="parTrans" cxnId="{E201126F-CF71-4D22-A252-E1ED4B990C3F}">
      <dgm:prSet/>
      <dgm:spPr/>
      <dgm:t>
        <a:bodyPr/>
        <a:lstStyle/>
        <a:p>
          <a:endParaRPr lang="en-IN"/>
        </a:p>
      </dgm:t>
    </dgm:pt>
    <dgm:pt modelId="{FAD8A972-3D27-4ADA-9CBB-EB537C8B5D7B}" type="sibTrans" cxnId="{E201126F-CF71-4D22-A252-E1ED4B990C3F}">
      <dgm:prSet/>
      <dgm:spPr/>
      <dgm:t>
        <a:bodyPr/>
        <a:lstStyle/>
        <a:p>
          <a:endParaRPr lang="en-IN"/>
        </a:p>
      </dgm:t>
    </dgm:pt>
    <dgm:pt modelId="{6751B52C-FC9F-40C3-A3B1-4ECF6B1CF269}">
      <dgm:prSet/>
      <dgm:spPr/>
      <dgm:t>
        <a:bodyPr/>
        <a:lstStyle/>
        <a:p>
          <a:r>
            <a:rPr lang="en-US" dirty="0"/>
            <a:t>Industry Standards</a:t>
          </a:r>
          <a:endParaRPr lang="en-IN" dirty="0"/>
        </a:p>
      </dgm:t>
    </dgm:pt>
    <dgm:pt modelId="{D28FE5EA-BD84-4032-84B0-3CC8A2CD5DBA}" type="parTrans" cxnId="{B4014FC1-D3D6-44F0-808A-C38D039B9D25}">
      <dgm:prSet/>
      <dgm:spPr/>
      <dgm:t>
        <a:bodyPr/>
        <a:lstStyle/>
        <a:p>
          <a:endParaRPr lang="en-IN"/>
        </a:p>
      </dgm:t>
    </dgm:pt>
    <dgm:pt modelId="{C519F6C7-7D6D-45B8-B352-4A11EA6CC47C}" type="sibTrans" cxnId="{B4014FC1-D3D6-44F0-808A-C38D039B9D25}">
      <dgm:prSet/>
      <dgm:spPr/>
      <dgm:t>
        <a:bodyPr/>
        <a:lstStyle/>
        <a:p>
          <a:endParaRPr lang="en-IN"/>
        </a:p>
      </dgm:t>
    </dgm:pt>
    <dgm:pt modelId="{257C6869-F348-4E45-803E-BEF19E64C904}">
      <dgm:prSet/>
      <dgm:spPr/>
      <dgm:t>
        <a:bodyPr/>
        <a:lstStyle/>
        <a:p>
          <a:r>
            <a:rPr lang="en-US" dirty="0"/>
            <a:t>Noise</a:t>
          </a:r>
          <a:endParaRPr lang="en-IN" dirty="0"/>
        </a:p>
      </dgm:t>
    </dgm:pt>
    <dgm:pt modelId="{5CEC4A4F-5AF0-47A1-8411-96DA2CF46ACA}" type="parTrans" cxnId="{D19AE885-B55D-4852-9CD2-210611B6EFB9}">
      <dgm:prSet/>
      <dgm:spPr/>
      <dgm:t>
        <a:bodyPr/>
        <a:lstStyle/>
        <a:p>
          <a:endParaRPr lang="en-IN"/>
        </a:p>
      </dgm:t>
    </dgm:pt>
    <dgm:pt modelId="{EB788144-E59A-4FE7-A5AD-6861135A257C}" type="sibTrans" cxnId="{D19AE885-B55D-4852-9CD2-210611B6EFB9}">
      <dgm:prSet/>
      <dgm:spPr/>
      <dgm:t>
        <a:bodyPr/>
        <a:lstStyle/>
        <a:p>
          <a:endParaRPr lang="en-IN"/>
        </a:p>
      </dgm:t>
    </dgm:pt>
    <dgm:pt modelId="{A39DAD79-74E4-4129-8A19-F49BA9E5E6E5}" type="pres">
      <dgm:prSet presAssocID="{D5ED33AD-92FD-4153-8536-B5A36F1092B7}" presName="Name0" presStyleCnt="0">
        <dgm:presLayoutVars>
          <dgm:dir/>
          <dgm:animLvl val="lvl"/>
          <dgm:resizeHandles val="exact"/>
        </dgm:presLayoutVars>
      </dgm:prSet>
      <dgm:spPr/>
    </dgm:pt>
    <dgm:pt modelId="{EE536E75-8E91-4902-9A9D-28837918E415}" type="pres">
      <dgm:prSet presAssocID="{DFB4402D-C926-47DB-9705-00302210437F}" presName="linNode" presStyleCnt="0"/>
      <dgm:spPr/>
    </dgm:pt>
    <dgm:pt modelId="{A711FD85-2C3F-4C91-A0FE-AB433E7B7502}" type="pres">
      <dgm:prSet presAssocID="{DFB4402D-C926-47DB-9705-00302210437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2C0EBA8-4BB3-46BC-A5A5-B3F73601FC2F}" type="pres">
      <dgm:prSet presAssocID="{DFB4402D-C926-47DB-9705-00302210437F}" presName="descendantText" presStyleLbl="alignAccFollowNode1" presStyleIdx="0" presStyleCnt="3">
        <dgm:presLayoutVars>
          <dgm:bulletEnabled val="1"/>
        </dgm:presLayoutVars>
      </dgm:prSet>
      <dgm:spPr/>
    </dgm:pt>
    <dgm:pt modelId="{218493EC-ACB3-4751-8D38-3A2A50820A55}" type="pres">
      <dgm:prSet presAssocID="{6D6FAAF6-4F35-4604-80AC-221FACB24A88}" presName="sp" presStyleCnt="0"/>
      <dgm:spPr/>
    </dgm:pt>
    <dgm:pt modelId="{D16992D9-A203-4AD0-B4EC-B9105BFAE60F}" type="pres">
      <dgm:prSet presAssocID="{3608F464-D16A-4BFE-8B50-00F0DC80254C}" presName="linNode" presStyleCnt="0"/>
      <dgm:spPr/>
    </dgm:pt>
    <dgm:pt modelId="{4F219499-4946-4958-8C43-5FBDBF8E3E6F}" type="pres">
      <dgm:prSet presAssocID="{3608F464-D16A-4BFE-8B50-00F0DC80254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812CE94-734D-456D-897E-1FD235486D8C}" type="pres">
      <dgm:prSet presAssocID="{3608F464-D16A-4BFE-8B50-00F0DC80254C}" presName="descendantText" presStyleLbl="alignAccFollowNode1" presStyleIdx="1" presStyleCnt="3">
        <dgm:presLayoutVars>
          <dgm:bulletEnabled val="1"/>
        </dgm:presLayoutVars>
      </dgm:prSet>
      <dgm:spPr/>
    </dgm:pt>
    <dgm:pt modelId="{D3BD4212-4E25-426F-9105-4A845177F302}" type="pres">
      <dgm:prSet presAssocID="{B580193B-E460-40FD-BAEE-CD5FF3394000}" presName="sp" presStyleCnt="0"/>
      <dgm:spPr/>
    </dgm:pt>
    <dgm:pt modelId="{9729E5DF-2A23-4D44-8E15-D2A9CBE120CA}" type="pres">
      <dgm:prSet presAssocID="{3D8D8ACF-8738-491A-93C6-7E0C0FC9E54F}" presName="linNode" presStyleCnt="0"/>
      <dgm:spPr/>
    </dgm:pt>
    <dgm:pt modelId="{52E2C4C9-B1E1-4B86-93D0-E46262B75C47}" type="pres">
      <dgm:prSet presAssocID="{3D8D8ACF-8738-491A-93C6-7E0C0FC9E54F}" presName="parentText" presStyleLbl="node1" presStyleIdx="2" presStyleCnt="5" custLinFactNeighborX="499" custLinFactNeighborY="148">
        <dgm:presLayoutVars>
          <dgm:chMax val="1"/>
          <dgm:bulletEnabled val="1"/>
        </dgm:presLayoutVars>
      </dgm:prSet>
      <dgm:spPr/>
    </dgm:pt>
    <dgm:pt modelId="{1DC6BB7C-F7B4-4541-8D58-F16FD2367073}" type="pres">
      <dgm:prSet presAssocID="{3D8D8ACF-8738-491A-93C6-7E0C0FC9E54F}" presName="descendantText" presStyleLbl="alignAccFollowNode1" presStyleIdx="2" presStyleCnt="3" custLinFactNeighborX="5662" custLinFactNeighborY="367">
        <dgm:presLayoutVars>
          <dgm:bulletEnabled val="1"/>
        </dgm:presLayoutVars>
      </dgm:prSet>
      <dgm:spPr/>
    </dgm:pt>
    <dgm:pt modelId="{436E5466-50B3-450D-83AB-2209B42CC2EA}" type="pres">
      <dgm:prSet presAssocID="{9DEE3492-BAC9-4C80-9D21-DAF14071FA46}" presName="sp" presStyleCnt="0"/>
      <dgm:spPr/>
    </dgm:pt>
    <dgm:pt modelId="{A2E51BE8-0887-44F3-AE39-DEDCA35260AE}" type="pres">
      <dgm:prSet presAssocID="{6751B52C-FC9F-40C3-A3B1-4ECF6B1CF269}" presName="linNode" presStyleCnt="0"/>
      <dgm:spPr/>
    </dgm:pt>
    <dgm:pt modelId="{BA19B49E-9768-45A7-9799-4B5875D38AA9}" type="pres">
      <dgm:prSet presAssocID="{6751B52C-FC9F-40C3-A3B1-4ECF6B1CF26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D83C68E-33C1-4308-B357-E76730335C55}" type="pres">
      <dgm:prSet presAssocID="{C519F6C7-7D6D-45B8-B352-4A11EA6CC47C}" presName="sp" presStyleCnt="0"/>
      <dgm:spPr/>
    </dgm:pt>
    <dgm:pt modelId="{3A1C3492-87C4-47F6-9BC6-8F7E961AA4A7}" type="pres">
      <dgm:prSet presAssocID="{257C6869-F348-4E45-803E-BEF19E64C904}" presName="linNode" presStyleCnt="0"/>
      <dgm:spPr/>
    </dgm:pt>
    <dgm:pt modelId="{205F2F2E-95F9-4CD0-AF10-D7FB2AE70625}" type="pres">
      <dgm:prSet presAssocID="{257C6869-F348-4E45-803E-BEF19E64C90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57AA806-EE3C-4492-8DEC-4B64ED4AEE83}" type="presOf" srcId="{3D8D8ACF-8738-491A-93C6-7E0C0FC9E54F}" destId="{52E2C4C9-B1E1-4B86-93D0-E46262B75C47}" srcOrd="0" destOrd="0" presId="urn:microsoft.com/office/officeart/2005/8/layout/vList5"/>
    <dgm:cxn modelId="{53FA8911-0A57-4887-9704-FD48462496B2}" type="presOf" srcId="{3608F464-D16A-4BFE-8B50-00F0DC80254C}" destId="{4F219499-4946-4958-8C43-5FBDBF8E3E6F}" srcOrd="0" destOrd="0" presId="urn:microsoft.com/office/officeart/2005/8/layout/vList5"/>
    <dgm:cxn modelId="{771BCD12-B2C5-4A73-82CE-CA9C46B41474}" type="presOf" srcId="{50A8318A-6AB1-4031-9A5F-0EFF9B74BC73}" destId="{6812CE94-734D-456D-897E-1FD235486D8C}" srcOrd="0" destOrd="0" presId="urn:microsoft.com/office/officeart/2005/8/layout/vList5"/>
    <dgm:cxn modelId="{96C64F13-9532-4B56-BB5A-38A15C333D55}" type="presOf" srcId="{257C6869-F348-4E45-803E-BEF19E64C904}" destId="{205F2F2E-95F9-4CD0-AF10-D7FB2AE70625}" srcOrd="0" destOrd="0" presId="urn:microsoft.com/office/officeart/2005/8/layout/vList5"/>
    <dgm:cxn modelId="{74DD0A14-46A9-469A-88A4-42B68C390F4E}" srcId="{D5ED33AD-92FD-4153-8536-B5A36F1092B7}" destId="{3608F464-D16A-4BFE-8B50-00F0DC80254C}" srcOrd="1" destOrd="0" parTransId="{E5B1F260-F6B0-4587-9583-D26F2DDA79A8}" sibTransId="{B580193B-E460-40FD-BAEE-CD5FF3394000}"/>
    <dgm:cxn modelId="{5695063A-6C75-4BBA-89D9-698913DA7152}" type="presOf" srcId="{DFB4402D-C926-47DB-9705-00302210437F}" destId="{A711FD85-2C3F-4C91-A0FE-AB433E7B7502}" srcOrd="0" destOrd="0" presId="urn:microsoft.com/office/officeart/2005/8/layout/vList5"/>
    <dgm:cxn modelId="{51750A68-E06C-45E1-8143-B4FB7DA7DDB4}" type="presOf" srcId="{F7251887-461C-4D17-BA0B-10A7FD06D6CA}" destId="{02C0EBA8-4BB3-46BC-A5A5-B3F73601FC2F}" srcOrd="0" destOrd="0" presId="urn:microsoft.com/office/officeart/2005/8/layout/vList5"/>
    <dgm:cxn modelId="{E0EB626A-0011-4720-A116-F55C35A81A44}" srcId="{3608F464-D16A-4BFE-8B50-00F0DC80254C}" destId="{50A8318A-6AB1-4031-9A5F-0EFF9B74BC73}" srcOrd="0" destOrd="0" parTransId="{CA697212-6041-41FF-BDD8-923C8965A824}" sibTransId="{3AC234BF-084F-4BB5-AAA7-F7D7DE90AC0C}"/>
    <dgm:cxn modelId="{E201126F-CF71-4D22-A252-E1ED4B990C3F}" srcId="{3D8D8ACF-8738-491A-93C6-7E0C0FC9E54F}" destId="{A5BA15E1-BAC7-4C57-B332-6BAD69B1C176}" srcOrd="0" destOrd="0" parTransId="{1BE2E9EF-86B9-46EE-84B1-95C74FE5DE29}" sibTransId="{FAD8A972-3D27-4ADA-9CBB-EB537C8B5D7B}"/>
    <dgm:cxn modelId="{D19AE885-B55D-4852-9CD2-210611B6EFB9}" srcId="{D5ED33AD-92FD-4153-8536-B5A36F1092B7}" destId="{257C6869-F348-4E45-803E-BEF19E64C904}" srcOrd="4" destOrd="0" parTransId="{5CEC4A4F-5AF0-47A1-8411-96DA2CF46ACA}" sibTransId="{EB788144-E59A-4FE7-A5AD-6861135A257C}"/>
    <dgm:cxn modelId="{B644B0A3-1FE3-415B-82B2-E3277F26B328}" srcId="{D5ED33AD-92FD-4153-8536-B5A36F1092B7}" destId="{DFB4402D-C926-47DB-9705-00302210437F}" srcOrd="0" destOrd="0" parTransId="{DD3A468B-0F93-4D6C-AF99-366A628DC95B}" sibTransId="{6D6FAAF6-4F35-4604-80AC-221FACB24A88}"/>
    <dgm:cxn modelId="{3AB510BB-426E-40FF-837E-4AFB15173CE0}" type="presOf" srcId="{A5BA15E1-BAC7-4C57-B332-6BAD69B1C176}" destId="{1DC6BB7C-F7B4-4541-8D58-F16FD2367073}" srcOrd="0" destOrd="0" presId="urn:microsoft.com/office/officeart/2005/8/layout/vList5"/>
    <dgm:cxn modelId="{BBEC6DBF-F6D6-43F9-9DAA-1FC5B5ECC35B}" srcId="{D5ED33AD-92FD-4153-8536-B5A36F1092B7}" destId="{3D8D8ACF-8738-491A-93C6-7E0C0FC9E54F}" srcOrd="2" destOrd="0" parTransId="{A963AE67-0287-4DF3-BEE8-7DE9F423DE1D}" sibTransId="{9DEE3492-BAC9-4C80-9D21-DAF14071FA46}"/>
    <dgm:cxn modelId="{B4014FC1-D3D6-44F0-808A-C38D039B9D25}" srcId="{D5ED33AD-92FD-4153-8536-B5A36F1092B7}" destId="{6751B52C-FC9F-40C3-A3B1-4ECF6B1CF269}" srcOrd="3" destOrd="0" parTransId="{D28FE5EA-BD84-4032-84B0-3CC8A2CD5DBA}" sibTransId="{C519F6C7-7D6D-45B8-B352-4A11EA6CC47C}"/>
    <dgm:cxn modelId="{B7CDBBC9-C745-4FC8-9557-A82276B0BC73}" type="presOf" srcId="{6751B52C-FC9F-40C3-A3B1-4ECF6B1CF269}" destId="{BA19B49E-9768-45A7-9799-4B5875D38AA9}" srcOrd="0" destOrd="0" presId="urn:microsoft.com/office/officeart/2005/8/layout/vList5"/>
    <dgm:cxn modelId="{3FE73CDB-99DE-4A29-812F-6E2E0D059321}" srcId="{DFB4402D-C926-47DB-9705-00302210437F}" destId="{F7251887-461C-4D17-BA0B-10A7FD06D6CA}" srcOrd="0" destOrd="0" parTransId="{95D0C3C6-C531-4376-B420-A4372BEB6C45}" sibTransId="{69EBFA2E-BCBE-497D-AE27-B049B67DE6A7}"/>
    <dgm:cxn modelId="{318A60F2-14A1-4FB7-AC7C-7A15CD7D1B02}" type="presOf" srcId="{D5ED33AD-92FD-4153-8536-B5A36F1092B7}" destId="{A39DAD79-74E4-4129-8A19-F49BA9E5E6E5}" srcOrd="0" destOrd="0" presId="urn:microsoft.com/office/officeart/2005/8/layout/vList5"/>
    <dgm:cxn modelId="{AA64E75E-7A44-47A5-82CD-4790EC9B4A24}" type="presParOf" srcId="{A39DAD79-74E4-4129-8A19-F49BA9E5E6E5}" destId="{EE536E75-8E91-4902-9A9D-28837918E415}" srcOrd="0" destOrd="0" presId="urn:microsoft.com/office/officeart/2005/8/layout/vList5"/>
    <dgm:cxn modelId="{B4539005-2353-4D00-A0DF-6C63E0BAB173}" type="presParOf" srcId="{EE536E75-8E91-4902-9A9D-28837918E415}" destId="{A711FD85-2C3F-4C91-A0FE-AB433E7B7502}" srcOrd="0" destOrd="0" presId="urn:microsoft.com/office/officeart/2005/8/layout/vList5"/>
    <dgm:cxn modelId="{88DB0DA9-B75A-488A-97A9-E796BC4EE563}" type="presParOf" srcId="{EE536E75-8E91-4902-9A9D-28837918E415}" destId="{02C0EBA8-4BB3-46BC-A5A5-B3F73601FC2F}" srcOrd="1" destOrd="0" presId="urn:microsoft.com/office/officeart/2005/8/layout/vList5"/>
    <dgm:cxn modelId="{0A869383-E0D7-4901-9C7F-9282F18CFCD2}" type="presParOf" srcId="{A39DAD79-74E4-4129-8A19-F49BA9E5E6E5}" destId="{218493EC-ACB3-4751-8D38-3A2A50820A55}" srcOrd="1" destOrd="0" presId="urn:microsoft.com/office/officeart/2005/8/layout/vList5"/>
    <dgm:cxn modelId="{48DB0FF9-6747-4DE5-8117-5887E7655D99}" type="presParOf" srcId="{A39DAD79-74E4-4129-8A19-F49BA9E5E6E5}" destId="{D16992D9-A203-4AD0-B4EC-B9105BFAE60F}" srcOrd="2" destOrd="0" presId="urn:microsoft.com/office/officeart/2005/8/layout/vList5"/>
    <dgm:cxn modelId="{D5761A52-8D7D-41ED-AA84-CD49F8E917EF}" type="presParOf" srcId="{D16992D9-A203-4AD0-B4EC-B9105BFAE60F}" destId="{4F219499-4946-4958-8C43-5FBDBF8E3E6F}" srcOrd="0" destOrd="0" presId="urn:microsoft.com/office/officeart/2005/8/layout/vList5"/>
    <dgm:cxn modelId="{EA9F266D-A9D5-4111-BF4D-8B708E5BA525}" type="presParOf" srcId="{D16992D9-A203-4AD0-B4EC-B9105BFAE60F}" destId="{6812CE94-734D-456D-897E-1FD235486D8C}" srcOrd="1" destOrd="0" presId="urn:microsoft.com/office/officeart/2005/8/layout/vList5"/>
    <dgm:cxn modelId="{C30E3728-6B0E-48C1-B8F5-BD8C049C119E}" type="presParOf" srcId="{A39DAD79-74E4-4129-8A19-F49BA9E5E6E5}" destId="{D3BD4212-4E25-426F-9105-4A845177F302}" srcOrd="3" destOrd="0" presId="urn:microsoft.com/office/officeart/2005/8/layout/vList5"/>
    <dgm:cxn modelId="{CD33FBDB-A6EB-417A-B71B-A76F67363895}" type="presParOf" srcId="{A39DAD79-74E4-4129-8A19-F49BA9E5E6E5}" destId="{9729E5DF-2A23-4D44-8E15-D2A9CBE120CA}" srcOrd="4" destOrd="0" presId="urn:microsoft.com/office/officeart/2005/8/layout/vList5"/>
    <dgm:cxn modelId="{0E0AD531-AB38-402B-931F-5A4878975059}" type="presParOf" srcId="{9729E5DF-2A23-4D44-8E15-D2A9CBE120CA}" destId="{52E2C4C9-B1E1-4B86-93D0-E46262B75C47}" srcOrd="0" destOrd="0" presId="urn:microsoft.com/office/officeart/2005/8/layout/vList5"/>
    <dgm:cxn modelId="{6C3A4E18-8086-43A8-82D1-9095DE94D91D}" type="presParOf" srcId="{9729E5DF-2A23-4D44-8E15-D2A9CBE120CA}" destId="{1DC6BB7C-F7B4-4541-8D58-F16FD2367073}" srcOrd="1" destOrd="0" presId="urn:microsoft.com/office/officeart/2005/8/layout/vList5"/>
    <dgm:cxn modelId="{972859AC-DE1E-4057-820D-183FA3521889}" type="presParOf" srcId="{A39DAD79-74E4-4129-8A19-F49BA9E5E6E5}" destId="{436E5466-50B3-450D-83AB-2209B42CC2EA}" srcOrd="5" destOrd="0" presId="urn:microsoft.com/office/officeart/2005/8/layout/vList5"/>
    <dgm:cxn modelId="{1EFAC5D2-A873-46EC-9EC2-8844DC2C337E}" type="presParOf" srcId="{A39DAD79-74E4-4129-8A19-F49BA9E5E6E5}" destId="{A2E51BE8-0887-44F3-AE39-DEDCA35260AE}" srcOrd="6" destOrd="0" presId="urn:microsoft.com/office/officeart/2005/8/layout/vList5"/>
    <dgm:cxn modelId="{B71F7AE8-75AB-4D98-A2A7-E740913C0D54}" type="presParOf" srcId="{A2E51BE8-0887-44F3-AE39-DEDCA35260AE}" destId="{BA19B49E-9768-45A7-9799-4B5875D38AA9}" srcOrd="0" destOrd="0" presId="urn:microsoft.com/office/officeart/2005/8/layout/vList5"/>
    <dgm:cxn modelId="{0E70C5DA-7A84-4340-BE4B-98F29AE7F8E0}" type="presParOf" srcId="{A39DAD79-74E4-4129-8A19-F49BA9E5E6E5}" destId="{4D83C68E-33C1-4308-B357-E76730335C55}" srcOrd="7" destOrd="0" presId="urn:microsoft.com/office/officeart/2005/8/layout/vList5"/>
    <dgm:cxn modelId="{5F13ED40-D7C9-4FD6-AC59-C5A3899EA017}" type="presParOf" srcId="{A39DAD79-74E4-4129-8A19-F49BA9E5E6E5}" destId="{3A1C3492-87C4-47F6-9BC6-8F7E961AA4A7}" srcOrd="8" destOrd="0" presId="urn:microsoft.com/office/officeart/2005/8/layout/vList5"/>
    <dgm:cxn modelId="{B9C9F2D2-1FDB-4BA0-B240-211018C62C83}" type="presParOf" srcId="{3A1C3492-87C4-47F6-9BC6-8F7E961AA4A7}" destId="{205F2F2E-95F9-4CD0-AF10-D7FB2AE706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A8DC1-87EC-4E2E-973B-75BE791590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04868F-DB5C-4555-B285-7AC84C640C5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800" dirty="0"/>
            <a:t>Wearable and Implanted Device</a:t>
          </a:r>
          <a:endParaRPr lang="en-IN" sz="2800" dirty="0"/>
        </a:p>
      </dgm:t>
    </dgm:pt>
    <dgm:pt modelId="{57175F85-CD37-4501-96F7-FD098BE4E09B}" type="parTrans" cxnId="{16141D44-BE98-44D0-8500-AE8115E49DC4}">
      <dgm:prSet/>
      <dgm:spPr/>
      <dgm:t>
        <a:bodyPr/>
        <a:lstStyle/>
        <a:p>
          <a:endParaRPr lang="en-IN"/>
        </a:p>
      </dgm:t>
    </dgm:pt>
    <dgm:pt modelId="{BE2DE8F0-7956-4D96-A633-1F5B0034458F}" type="sibTrans" cxnId="{16141D44-BE98-44D0-8500-AE8115E49DC4}">
      <dgm:prSet/>
      <dgm:spPr/>
      <dgm:t>
        <a:bodyPr/>
        <a:lstStyle/>
        <a:p>
          <a:endParaRPr lang="en-IN"/>
        </a:p>
      </dgm:t>
    </dgm:pt>
    <dgm:pt modelId="{413C64AD-905D-4AA0-8F36-BA1BCA45C79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800" dirty="0"/>
            <a:t>Sustainable </a:t>
          </a:r>
          <a:r>
            <a:rPr lang="en-IN" sz="2800" dirty="0"/>
            <a:t>Electronics</a:t>
          </a:r>
        </a:p>
      </dgm:t>
    </dgm:pt>
    <dgm:pt modelId="{1DD67B25-4A34-467D-8BEF-EAD11D449622}" type="parTrans" cxnId="{04A056DB-BB5F-491E-AF4B-BCC64825C264}">
      <dgm:prSet/>
      <dgm:spPr/>
      <dgm:t>
        <a:bodyPr/>
        <a:lstStyle/>
        <a:p>
          <a:endParaRPr lang="en-IN"/>
        </a:p>
      </dgm:t>
    </dgm:pt>
    <dgm:pt modelId="{AC09FB39-79E5-4CA9-8457-14B2D6A77A0B}" type="sibTrans" cxnId="{04A056DB-BB5F-491E-AF4B-BCC64825C264}">
      <dgm:prSet/>
      <dgm:spPr/>
      <dgm:t>
        <a:bodyPr/>
        <a:lstStyle/>
        <a:p>
          <a:endParaRPr lang="en-IN"/>
        </a:p>
      </dgm:t>
    </dgm:pt>
    <dgm:pt modelId="{AA1CDF54-AE1F-4B95-BF38-F3274334E6C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2800" dirty="0"/>
            <a:t>Human-Machine Interfaces</a:t>
          </a:r>
        </a:p>
      </dgm:t>
    </dgm:pt>
    <dgm:pt modelId="{05EA9522-DA03-4840-BA96-AA8D75DF8DFF}" type="parTrans" cxnId="{166DE71F-3277-4B06-BF1D-6AE1E1BBE40F}">
      <dgm:prSet/>
      <dgm:spPr/>
      <dgm:t>
        <a:bodyPr/>
        <a:lstStyle/>
        <a:p>
          <a:endParaRPr lang="en-IN"/>
        </a:p>
      </dgm:t>
    </dgm:pt>
    <dgm:pt modelId="{2DEB3A5A-E9ED-4C4B-AF2F-BC9CCBA65EA4}" type="sibTrans" cxnId="{166DE71F-3277-4B06-BF1D-6AE1E1BBE40F}">
      <dgm:prSet/>
      <dgm:spPr/>
      <dgm:t>
        <a:bodyPr/>
        <a:lstStyle/>
        <a:p>
          <a:endParaRPr lang="en-IN"/>
        </a:p>
      </dgm:t>
    </dgm:pt>
    <dgm:pt modelId="{DF18AB4C-103C-4C73-A7EA-D3FEDBD1A90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2800" dirty="0"/>
            <a:t>Energy-Efficient Systems</a:t>
          </a:r>
        </a:p>
      </dgm:t>
    </dgm:pt>
    <dgm:pt modelId="{55075850-B3B1-4B77-B8E2-CCA57F8F9541}" type="parTrans" cxnId="{B60ADE6D-FB14-42D6-8BA6-7121EAF9EA79}">
      <dgm:prSet/>
      <dgm:spPr/>
      <dgm:t>
        <a:bodyPr/>
        <a:lstStyle/>
        <a:p>
          <a:endParaRPr lang="en-IN"/>
        </a:p>
      </dgm:t>
    </dgm:pt>
    <dgm:pt modelId="{BDE5851D-8424-4223-A43F-4245BA72CA02}" type="sibTrans" cxnId="{B60ADE6D-FB14-42D6-8BA6-7121EAF9EA79}">
      <dgm:prSet/>
      <dgm:spPr/>
      <dgm:t>
        <a:bodyPr/>
        <a:lstStyle/>
        <a:p>
          <a:endParaRPr lang="en-IN"/>
        </a:p>
      </dgm:t>
    </dgm:pt>
    <dgm:pt modelId="{242C6657-FD8A-412F-9994-7EC1F3539F87}">
      <dgm:prSet custT="1"/>
      <dgm:spPr/>
      <dgm:t>
        <a:bodyPr/>
        <a:lstStyle/>
        <a:p>
          <a:r>
            <a:rPr lang="en-US" sz="2800" dirty="0"/>
            <a:t>Next-Generation Computing</a:t>
          </a:r>
        </a:p>
      </dgm:t>
    </dgm:pt>
    <dgm:pt modelId="{04EAA146-9226-4461-836B-FB34EDF1772D}" type="parTrans" cxnId="{46456527-8D87-462F-BADA-D2DAE5629C0F}">
      <dgm:prSet/>
      <dgm:spPr/>
      <dgm:t>
        <a:bodyPr/>
        <a:lstStyle/>
        <a:p>
          <a:endParaRPr lang="en-IN"/>
        </a:p>
      </dgm:t>
    </dgm:pt>
    <dgm:pt modelId="{40B12DA2-B643-4DF2-A387-FDB204F29B68}" type="sibTrans" cxnId="{46456527-8D87-462F-BADA-D2DAE5629C0F}">
      <dgm:prSet/>
      <dgm:spPr/>
      <dgm:t>
        <a:bodyPr/>
        <a:lstStyle/>
        <a:p>
          <a:endParaRPr lang="en-IN"/>
        </a:p>
      </dgm:t>
    </dgm:pt>
    <dgm:pt modelId="{E43899B0-5B91-4481-8E5C-D882833D52B9}" type="pres">
      <dgm:prSet presAssocID="{3C2A8DC1-87EC-4E2E-973B-75BE791590E6}" presName="linear" presStyleCnt="0">
        <dgm:presLayoutVars>
          <dgm:animLvl val="lvl"/>
          <dgm:resizeHandles val="exact"/>
        </dgm:presLayoutVars>
      </dgm:prSet>
      <dgm:spPr/>
    </dgm:pt>
    <dgm:pt modelId="{D2540C94-B069-440B-8B75-BF8B8DB9194A}" type="pres">
      <dgm:prSet presAssocID="{1904868F-DB5C-4555-B285-7AC84C640C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B6C5B6-C3E0-4896-BC9D-B25CE814E602}" type="pres">
      <dgm:prSet presAssocID="{BE2DE8F0-7956-4D96-A633-1F5B0034458F}" presName="spacer" presStyleCnt="0"/>
      <dgm:spPr/>
    </dgm:pt>
    <dgm:pt modelId="{CD6DC9D7-81BB-4296-B603-721FBC2A2FBF}" type="pres">
      <dgm:prSet presAssocID="{242C6657-FD8A-412F-9994-7EC1F3539F8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7213C94-EECF-45FC-B0EE-EF68E6958850}" type="pres">
      <dgm:prSet presAssocID="{40B12DA2-B643-4DF2-A387-FDB204F29B68}" presName="spacer" presStyleCnt="0"/>
      <dgm:spPr/>
    </dgm:pt>
    <dgm:pt modelId="{3DE52063-B2DF-4A6C-8E68-ED6D0BCD185B}" type="pres">
      <dgm:prSet presAssocID="{413C64AD-905D-4AA0-8F36-BA1BCA45C7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0D53AA2-7A99-4D3B-AABC-82268A50071A}" type="pres">
      <dgm:prSet presAssocID="{AC09FB39-79E5-4CA9-8457-14B2D6A77A0B}" presName="spacer" presStyleCnt="0"/>
      <dgm:spPr/>
    </dgm:pt>
    <dgm:pt modelId="{0AA0B6E9-9D5A-4A1D-AC92-120C7462B583}" type="pres">
      <dgm:prSet presAssocID="{AA1CDF54-AE1F-4B95-BF38-F3274334E6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5E590B-6EDE-4D8F-B518-810C8EEA8156}" type="pres">
      <dgm:prSet presAssocID="{2DEB3A5A-E9ED-4C4B-AF2F-BC9CCBA65EA4}" presName="spacer" presStyleCnt="0"/>
      <dgm:spPr/>
    </dgm:pt>
    <dgm:pt modelId="{8225560B-6950-46B1-93CF-97C511FF63C5}" type="pres">
      <dgm:prSet presAssocID="{DF18AB4C-103C-4C73-A7EA-D3FEDBD1A90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6DE71F-3277-4B06-BF1D-6AE1E1BBE40F}" srcId="{3C2A8DC1-87EC-4E2E-973B-75BE791590E6}" destId="{AA1CDF54-AE1F-4B95-BF38-F3274334E6CB}" srcOrd="3" destOrd="0" parTransId="{05EA9522-DA03-4840-BA96-AA8D75DF8DFF}" sibTransId="{2DEB3A5A-E9ED-4C4B-AF2F-BC9CCBA65EA4}"/>
    <dgm:cxn modelId="{AA70DA20-7FE4-4800-B1E3-3384C0A914C1}" type="presOf" srcId="{AA1CDF54-AE1F-4B95-BF38-F3274334E6CB}" destId="{0AA0B6E9-9D5A-4A1D-AC92-120C7462B583}" srcOrd="0" destOrd="0" presId="urn:microsoft.com/office/officeart/2005/8/layout/vList2"/>
    <dgm:cxn modelId="{46456527-8D87-462F-BADA-D2DAE5629C0F}" srcId="{3C2A8DC1-87EC-4E2E-973B-75BE791590E6}" destId="{242C6657-FD8A-412F-9994-7EC1F3539F87}" srcOrd="1" destOrd="0" parTransId="{04EAA146-9226-4461-836B-FB34EDF1772D}" sibTransId="{40B12DA2-B643-4DF2-A387-FDB204F29B68}"/>
    <dgm:cxn modelId="{16141D44-BE98-44D0-8500-AE8115E49DC4}" srcId="{3C2A8DC1-87EC-4E2E-973B-75BE791590E6}" destId="{1904868F-DB5C-4555-B285-7AC84C640C56}" srcOrd="0" destOrd="0" parTransId="{57175F85-CD37-4501-96F7-FD098BE4E09B}" sibTransId="{BE2DE8F0-7956-4D96-A633-1F5B0034458F}"/>
    <dgm:cxn modelId="{B60ADE6D-FB14-42D6-8BA6-7121EAF9EA79}" srcId="{3C2A8DC1-87EC-4E2E-973B-75BE791590E6}" destId="{DF18AB4C-103C-4C73-A7EA-D3FEDBD1A90F}" srcOrd="4" destOrd="0" parTransId="{55075850-B3B1-4B77-B8E2-CCA57F8F9541}" sibTransId="{BDE5851D-8424-4223-A43F-4245BA72CA02}"/>
    <dgm:cxn modelId="{93A5C752-29BF-47C4-937A-16662A39AFB1}" type="presOf" srcId="{413C64AD-905D-4AA0-8F36-BA1BCA45C791}" destId="{3DE52063-B2DF-4A6C-8E68-ED6D0BCD185B}" srcOrd="0" destOrd="0" presId="urn:microsoft.com/office/officeart/2005/8/layout/vList2"/>
    <dgm:cxn modelId="{D4AC1494-F95C-4F78-ADCE-1796238B222D}" type="presOf" srcId="{DF18AB4C-103C-4C73-A7EA-D3FEDBD1A90F}" destId="{8225560B-6950-46B1-93CF-97C511FF63C5}" srcOrd="0" destOrd="0" presId="urn:microsoft.com/office/officeart/2005/8/layout/vList2"/>
    <dgm:cxn modelId="{6EDCDFAC-39A8-47A4-82D4-27E7B839D44A}" type="presOf" srcId="{242C6657-FD8A-412F-9994-7EC1F3539F87}" destId="{CD6DC9D7-81BB-4296-B603-721FBC2A2FBF}" srcOrd="0" destOrd="0" presId="urn:microsoft.com/office/officeart/2005/8/layout/vList2"/>
    <dgm:cxn modelId="{D99129D3-B419-42A9-8A36-327A0440C04C}" type="presOf" srcId="{1904868F-DB5C-4555-B285-7AC84C640C56}" destId="{D2540C94-B069-440B-8B75-BF8B8DB9194A}" srcOrd="0" destOrd="0" presId="urn:microsoft.com/office/officeart/2005/8/layout/vList2"/>
    <dgm:cxn modelId="{04A056DB-BB5F-491E-AF4B-BCC64825C264}" srcId="{3C2A8DC1-87EC-4E2E-973B-75BE791590E6}" destId="{413C64AD-905D-4AA0-8F36-BA1BCA45C791}" srcOrd="2" destOrd="0" parTransId="{1DD67B25-4A34-467D-8BEF-EAD11D449622}" sibTransId="{AC09FB39-79E5-4CA9-8457-14B2D6A77A0B}"/>
    <dgm:cxn modelId="{94DE04FC-20D2-4613-8A9A-8791D2AE8CBA}" type="presOf" srcId="{3C2A8DC1-87EC-4E2E-973B-75BE791590E6}" destId="{E43899B0-5B91-4481-8E5C-D882833D52B9}" srcOrd="0" destOrd="0" presId="urn:microsoft.com/office/officeart/2005/8/layout/vList2"/>
    <dgm:cxn modelId="{929C180A-1B8C-4A96-8C15-45E1CA14F6C8}" type="presParOf" srcId="{E43899B0-5B91-4481-8E5C-D882833D52B9}" destId="{D2540C94-B069-440B-8B75-BF8B8DB9194A}" srcOrd="0" destOrd="0" presId="urn:microsoft.com/office/officeart/2005/8/layout/vList2"/>
    <dgm:cxn modelId="{87AF8C02-A795-4D42-8635-468B2E8FC770}" type="presParOf" srcId="{E43899B0-5B91-4481-8E5C-D882833D52B9}" destId="{CAB6C5B6-C3E0-4896-BC9D-B25CE814E602}" srcOrd="1" destOrd="0" presId="urn:microsoft.com/office/officeart/2005/8/layout/vList2"/>
    <dgm:cxn modelId="{13D23CC4-4D93-4313-A517-2E992DD5B761}" type="presParOf" srcId="{E43899B0-5B91-4481-8E5C-D882833D52B9}" destId="{CD6DC9D7-81BB-4296-B603-721FBC2A2FBF}" srcOrd="2" destOrd="0" presId="urn:microsoft.com/office/officeart/2005/8/layout/vList2"/>
    <dgm:cxn modelId="{B0707D31-5FFF-46B8-9D9F-5526FDBC7235}" type="presParOf" srcId="{E43899B0-5B91-4481-8E5C-D882833D52B9}" destId="{97213C94-EECF-45FC-B0EE-EF68E6958850}" srcOrd="3" destOrd="0" presId="urn:microsoft.com/office/officeart/2005/8/layout/vList2"/>
    <dgm:cxn modelId="{D471F9B1-1A48-4926-80A5-C862D883EF51}" type="presParOf" srcId="{E43899B0-5B91-4481-8E5C-D882833D52B9}" destId="{3DE52063-B2DF-4A6C-8E68-ED6D0BCD185B}" srcOrd="4" destOrd="0" presId="urn:microsoft.com/office/officeart/2005/8/layout/vList2"/>
    <dgm:cxn modelId="{4A573FAA-6AE7-488B-A83B-24170BDF045E}" type="presParOf" srcId="{E43899B0-5B91-4481-8E5C-D882833D52B9}" destId="{50D53AA2-7A99-4D3B-AABC-82268A50071A}" srcOrd="5" destOrd="0" presId="urn:microsoft.com/office/officeart/2005/8/layout/vList2"/>
    <dgm:cxn modelId="{E7F8F81D-D782-4604-B178-850A03A39608}" type="presParOf" srcId="{E43899B0-5B91-4481-8E5C-D882833D52B9}" destId="{0AA0B6E9-9D5A-4A1D-AC92-120C7462B583}" srcOrd="6" destOrd="0" presId="urn:microsoft.com/office/officeart/2005/8/layout/vList2"/>
    <dgm:cxn modelId="{DE33D1B4-4A8D-4669-8DF1-87E6073C1D05}" type="presParOf" srcId="{E43899B0-5B91-4481-8E5C-D882833D52B9}" destId="{7D5E590B-6EDE-4D8F-B518-810C8EEA8156}" srcOrd="7" destOrd="0" presId="urn:microsoft.com/office/officeart/2005/8/layout/vList2"/>
    <dgm:cxn modelId="{14567EFB-2397-4484-84DB-E07D77FD12D3}" type="presParOf" srcId="{E43899B0-5B91-4481-8E5C-D882833D52B9}" destId="{8225560B-6950-46B1-93CF-97C511FF63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0EBA8-4BB3-46BC-A5A5-B3F73601FC2F}">
      <dsp:nvSpPr>
        <dsp:cNvPr id="0" name=""/>
        <dsp:cNvSpPr/>
      </dsp:nvSpPr>
      <dsp:spPr>
        <a:xfrm rot="5400000">
          <a:off x="5134947" y="-2117475"/>
          <a:ext cx="761582" cy="5191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Memristor manufacturing costs exceed conventional memory.</a:t>
          </a:r>
          <a:endParaRPr lang="en-IN" sz="1800" kern="1200" dirty="0"/>
        </a:p>
      </dsp:txBody>
      <dsp:txXfrm rot="-5400000">
        <a:off x="2920097" y="134552"/>
        <a:ext cx="5154106" cy="687228"/>
      </dsp:txXfrm>
    </dsp:sp>
    <dsp:sp modelId="{A711FD85-2C3F-4C91-A0FE-AB433E7B7502}">
      <dsp:nvSpPr>
        <dsp:cNvPr id="0" name=""/>
        <dsp:cNvSpPr/>
      </dsp:nvSpPr>
      <dsp:spPr>
        <a:xfrm>
          <a:off x="0" y="2177"/>
          <a:ext cx="2920097" cy="951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Cost</a:t>
          </a:r>
          <a:endParaRPr lang="en-IN" sz="2800" kern="1200" dirty="0"/>
        </a:p>
      </dsp:txBody>
      <dsp:txXfrm>
        <a:off x="46472" y="48649"/>
        <a:ext cx="2827153" cy="859033"/>
      </dsp:txXfrm>
    </dsp:sp>
    <dsp:sp modelId="{6812CE94-734D-456D-897E-1FD235486D8C}">
      <dsp:nvSpPr>
        <dsp:cNvPr id="0" name=""/>
        <dsp:cNvSpPr/>
      </dsp:nvSpPr>
      <dsp:spPr>
        <a:xfrm rot="5400000">
          <a:off x="5134947" y="-1117899"/>
          <a:ext cx="761582" cy="5191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kern="1200" dirty="0"/>
            <a:t>Variability in devices and cycles </a:t>
          </a:r>
          <a:r>
            <a:rPr lang="en-IN" sz="1800" kern="1200" dirty="0"/>
            <a:t>causes inconsistent performance. </a:t>
          </a:r>
          <a:r>
            <a:rPr lang="en-US" sz="1800" b="1" kern="1200" dirty="0"/>
            <a:t> </a:t>
          </a:r>
          <a:endParaRPr lang="en-IN" sz="1800" kern="1200" dirty="0"/>
        </a:p>
      </dsp:txBody>
      <dsp:txXfrm rot="-5400000">
        <a:off x="2920097" y="1134128"/>
        <a:ext cx="5154106" cy="687228"/>
      </dsp:txXfrm>
    </dsp:sp>
    <dsp:sp modelId="{4F219499-4946-4958-8C43-5FBDBF8E3E6F}">
      <dsp:nvSpPr>
        <dsp:cNvPr id="0" name=""/>
        <dsp:cNvSpPr/>
      </dsp:nvSpPr>
      <dsp:spPr>
        <a:xfrm>
          <a:off x="0" y="1001753"/>
          <a:ext cx="2920097" cy="951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Variability</a:t>
          </a:r>
          <a:endParaRPr lang="en-IN" sz="2800" kern="1200" dirty="0"/>
        </a:p>
      </dsp:txBody>
      <dsp:txXfrm>
        <a:off x="46472" y="1048225"/>
        <a:ext cx="2827153" cy="859033"/>
      </dsp:txXfrm>
    </dsp:sp>
    <dsp:sp modelId="{1DC6BB7C-F7B4-4541-8D58-F16FD2367073}">
      <dsp:nvSpPr>
        <dsp:cNvPr id="0" name=""/>
        <dsp:cNvSpPr/>
      </dsp:nvSpPr>
      <dsp:spPr>
        <a:xfrm rot="5400000">
          <a:off x="5134947" y="-115527"/>
          <a:ext cx="761582" cy="5191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4000" kern="1200" dirty="0"/>
        </a:p>
      </dsp:txBody>
      <dsp:txXfrm rot="-5400000">
        <a:off x="2920097" y="2136500"/>
        <a:ext cx="5154106" cy="687228"/>
      </dsp:txXfrm>
    </dsp:sp>
    <dsp:sp modelId="{52E2C4C9-B1E1-4B86-93D0-E46262B75C47}">
      <dsp:nvSpPr>
        <dsp:cNvPr id="0" name=""/>
        <dsp:cNvSpPr/>
      </dsp:nvSpPr>
      <dsp:spPr>
        <a:xfrm>
          <a:off x="25904" y="2002739"/>
          <a:ext cx="2920097" cy="951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Miniaturization</a:t>
          </a:r>
          <a:endParaRPr lang="en-IN" sz="2800" kern="1200" dirty="0"/>
        </a:p>
      </dsp:txBody>
      <dsp:txXfrm>
        <a:off x="72376" y="2049211"/>
        <a:ext cx="2827153" cy="859033"/>
      </dsp:txXfrm>
    </dsp:sp>
    <dsp:sp modelId="{BA19B49E-9768-45A7-9799-4B5875D38AA9}">
      <dsp:nvSpPr>
        <dsp:cNvPr id="0" name=""/>
        <dsp:cNvSpPr/>
      </dsp:nvSpPr>
      <dsp:spPr>
        <a:xfrm>
          <a:off x="0" y="3000907"/>
          <a:ext cx="2920097" cy="951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Industry Standards</a:t>
          </a:r>
          <a:endParaRPr lang="en-IN" sz="2800" kern="1200" dirty="0"/>
        </a:p>
      </dsp:txBody>
      <dsp:txXfrm>
        <a:off x="46472" y="3047379"/>
        <a:ext cx="2827153" cy="859033"/>
      </dsp:txXfrm>
    </dsp:sp>
    <dsp:sp modelId="{205F2F2E-95F9-4CD0-AF10-D7FB2AE70625}">
      <dsp:nvSpPr>
        <dsp:cNvPr id="0" name=""/>
        <dsp:cNvSpPr/>
      </dsp:nvSpPr>
      <dsp:spPr>
        <a:xfrm>
          <a:off x="0" y="4000483"/>
          <a:ext cx="2920097" cy="951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Noise</a:t>
          </a:r>
          <a:endParaRPr lang="en-IN" sz="2800" kern="1200" dirty="0"/>
        </a:p>
      </dsp:txBody>
      <dsp:txXfrm>
        <a:off x="46472" y="4046955"/>
        <a:ext cx="2827153" cy="859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40C94-B069-440B-8B75-BF8B8DB9194A}">
      <dsp:nvSpPr>
        <dsp:cNvPr id="0" name=""/>
        <dsp:cNvSpPr/>
      </dsp:nvSpPr>
      <dsp:spPr>
        <a:xfrm>
          <a:off x="0" y="45220"/>
          <a:ext cx="8298425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800" kern="1200" dirty="0"/>
            <a:t>Wearable and Implanted Device</a:t>
          </a:r>
          <a:endParaRPr lang="en-IN" sz="2800" kern="1200" dirty="0"/>
        </a:p>
      </dsp:txBody>
      <dsp:txXfrm>
        <a:off x="42036" y="87256"/>
        <a:ext cx="8214353" cy="777048"/>
      </dsp:txXfrm>
    </dsp:sp>
    <dsp:sp modelId="{CD6DC9D7-81BB-4296-B603-721FBC2A2FBF}">
      <dsp:nvSpPr>
        <dsp:cNvPr id="0" name=""/>
        <dsp:cNvSpPr/>
      </dsp:nvSpPr>
      <dsp:spPr>
        <a:xfrm>
          <a:off x="0" y="1038820"/>
          <a:ext cx="8298425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Next-Generation Computing</a:t>
          </a:r>
        </a:p>
      </dsp:txBody>
      <dsp:txXfrm>
        <a:off x="42036" y="1080856"/>
        <a:ext cx="8214353" cy="777048"/>
      </dsp:txXfrm>
    </dsp:sp>
    <dsp:sp modelId="{3DE52063-B2DF-4A6C-8E68-ED6D0BCD185B}">
      <dsp:nvSpPr>
        <dsp:cNvPr id="0" name=""/>
        <dsp:cNvSpPr/>
      </dsp:nvSpPr>
      <dsp:spPr>
        <a:xfrm>
          <a:off x="0" y="2032420"/>
          <a:ext cx="8298425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800" kern="1200" dirty="0"/>
            <a:t>Sustainable </a:t>
          </a:r>
          <a:r>
            <a:rPr lang="en-IN" sz="2800" kern="1200" dirty="0"/>
            <a:t>Electronics</a:t>
          </a:r>
        </a:p>
      </dsp:txBody>
      <dsp:txXfrm>
        <a:off x="42036" y="2074456"/>
        <a:ext cx="8214353" cy="777048"/>
      </dsp:txXfrm>
    </dsp:sp>
    <dsp:sp modelId="{0AA0B6E9-9D5A-4A1D-AC92-120C7462B583}">
      <dsp:nvSpPr>
        <dsp:cNvPr id="0" name=""/>
        <dsp:cNvSpPr/>
      </dsp:nvSpPr>
      <dsp:spPr>
        <a:xfrm>
          <a:off x="0" y="3026020"/>
          <a:ext cx="8298425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800" kern="1200" dirty="0"/>
            <a:t>Human-Machine Interfaces</a:t>
          </a:r>
        </a:p>
      </dsp:txBody>
      <dsp:txXfrm>
        <a:off x="42036" y="3068056"/>
        <a:ext cx="8214353" cy="777048"/>
      </dsp:txXfrm>
    </dsp:sp>
    <dsp:sp modelId="{8225560B-6950-46B1-93CF-97C511FF63C5}">
      <dsp:nvSpPr>
        <dsp:cNvPr id="0" name=""/>
        <dsp:cNvSpPr/>
      </dsp:nvSpPr>
      <dsp:spPr>
        <a:xfrm>
          <a:off x="0" y="4019620"/>
          <a:ext cx="8298425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800" kern="1200" dirty="0"/>
            <a:t>Energy-Efficient Systems</a:t>
          </a:r>
        </a:p>
      </dsp:txBody>
      <dsp:txXfrm>
        <a:off x="42036" y="4061656"/>
        <a:ext cx="8214353" cy="77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90D9E-3E74-0C79-A9C5-34DC27C1E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2AC8-1092-403A-9F18-E5FE0D446B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BE837-4B41-4FC4-8F5A-19642CE3F6BF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2B2AF-F484-941F-DC01-22C317C5FF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2E0EC-87EA-9EDB-A4AA-97168BA424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CBF86-C670-44F0-AC0A-1FB8075F63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6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73C2A-B6DD-4FBB-9C70-6A8AC10042D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err="1"/>
              <a:t>Hjfgkjn,msdm</a:t>
            </a:r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7903D-B5BD-4135-A068-D2465CC751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81F03C5-47AC-45A6-BEDC-9EF1B8168AC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DE74038-D2E5-475E-9661-AA0FA71470B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628560" y="6355800"/>
            <a:ext cx="2057040" cy="36468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3029040" y="6355800"/>
            <a:ext cx="3085920" cy="36468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6458040" y="6355800"/>
            <a:ext cx="2057040" cy="36468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160C6523-C548-4576-BD5E-F16FFEDDDF80}" type="slidenum">
              <a:rPr lang="en-US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choolsdo.org/2017/12/memristors-can-benefit-our-artificial-intelligenc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2"/>
          <p:cNvSpPr/>
          <p:nvPr/>
        </p:nvSpPr>
        <p:spPr>
          <a:xfrm>
            <a:off x="1986480" y="1914840"/>
            <a:ext cx="6033960" cy="162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 descr="Banasthali Vidyapith - Wikipedia">
            <a:extLst>
              <a:ext uri="{FF2B5EF4-FFF2-40B4-BE49-F238E27FC236}">
                <a16:creationId xmlns:a16="http://schemas.microsoft.com/office/drawing/2014/main" id="{692846A0-3CF5-A4A4-B709-1500A593F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7986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8AFE7E-10F6-425E-D6AE-4C6E732C4A8C}"/>
              </a:ext>
            </a:extLst>
          </p:cNvPr>
          <p:cNvSpPr txBox="1"/>
          <p:nvPr/>
        </p:nvSpPr>
        <p:spPr>
          <a:xfrm>
            <a:off x="787400" y="0"/>
            <a:ext cx="75692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Seminar</a:t>
            </a:r>
          </a:p>
          <a:p>
            <a:pPr algn="ctr"/>
            <a:r>
              <a:rPr lang="en-US" sz="2000" dirty="0"/>
              <a:t>On</a:t>
            </a:r>
          </a:p>
          <a:p>
            <a:pPr algn="ctr"/>
            <a:r>
              <a:rPr lang="en-US" sz="2800" b="1" dirty="0"/>
              <a:t>MEMRISTORS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Submitted By:</a:t>
            </a:r>
          </a:p>
          <a:p>
            <a:pPr algn="ctr"/>
            <a:r>
              <a:rPr lang="en-US" sz="2000" dirty="0"/>
              <a:t>TULIKA SHARMA</a:t>
            </a:r>
          </a:p>
          <a:p>
            <a:pPr algn="ctr"/>
            <a:r>
              <a:rPr lang="en-US" sz="2000" dirty="0"/>
              <a:t>Electronics Engg.- and VLSI Design and Tech.</a:t>
            </a:r>
          </a:p>
          <a:p>
            <a:pPr algn="ctr"/>
            <a:r>
              <a:rPr lang="en-US" sz="2000" dirty="0"/>
              <a:t>(2317101)</a:t>
            </a:r>
          </a:p>
          <a:p>
            <a:pPr algn="ctr"/>
            <a:endParaRPr lang="en-US" sz="2000" dirty="0"/>
          </a:p>
          <a:p>
            <a:pPr algn="ctr"/>
            <a:r>
              <a:rPr lang="en-US" sz="2400" b="1" dirty="0"/>
              <a:t>DEPARTMENT OF PHYSICAL SCIENCE</a:t>
            </a:r>
          </a:p>
          <a:p>
            <a:pPr algn="ctr"/>
            <a:r>
              <a:rPr lang="en-US" sz="2400" b="1" dirty="0"/>
              <a:t>BANASTHALI VIDYAPITH , RAJASTHAN</a:t>
            </a:r>
          </a:p>
          <a:p>
            <a:pPr algn="ctr"/>
            <a:r>
              <a:rPr lang="en-US" sz="2400" b="1" dirty="0"/>
              <a:t>February,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4D4EFB-46B8-5E31-A1E1-D95CE545FC5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68109" y="1543664"/>
            <a:ext cx="7342059" cy="50439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Security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Non-Volatile Memory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Neuromorphic Computing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Biological and Medical Applications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Flexible and wearable electronics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C2C0E4BC-CE99-15BC-3169-E70F1C163454}"/>
              </a:ext>
            </a:extLst>
          </p:cNvPr>
          <p:cNvSpPr txBox="1"/>
          <p:nvPr/>
        </p:nvSpPr>
        <p:spPr>
          <a:xfrm>
            <a:off x="360" y="0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28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F3DF38-11FE-30B2-EB5F-FA35C42600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3793" y="1762432"/>
            <a:ext cx="7103447" cy="333313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endParaRPr lang="en-IN" sz="2800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4818F919-5166-AFC6-109C-518BCFD4CFFA}"/>
              </a:ext>
            </a:extLst>
          </p:cNvPr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Future Scope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20DBA9-6B57-FFB1-B36E-87E4143A13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41264"/>
              </p:ext>
            </p:extLst>
          </p:nvPr>
        </p:nvGraphicFramePr>
        <p:xfrm>
          <a:off x="363793" y="1592826"/>
          <a:ext cx="8298425" cy="4925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06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77C52790-E7D0-DBDE-8F72-04346A67A511}"/>
              </a:ext>
            </a:extLst>
          </p:cNvPr>
          <p:cNvSpPr txBox="1"/>
          <p:nvPr/>
        </p:nvSpPr>
        <p:spPr>
          <a:xfrm>
            <a:off x="0" y="0"/>
            <a:ext cx="9143640" cy="1218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Conclusions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6228A0D-099A-11F4-BACB-2DC78DB30307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85229" y="1732026"/>
            <a:ext cx="857318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Non-volatile memory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resistance based on past usage.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Energy-efficient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high-density storage.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AI, neuromorphic computing, and next-gen 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memory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Fabrication complexity and integration issues.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potential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advanced computing and memory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3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References &amp; Sources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60" y="1580416"/>
            <a:ext cx="9143640" cy="4967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1.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Ali, S., Khan, S., Khan, A., &amp; Bermak, A. (2021). Memristor fabrication through printing technologies: a review.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95970-95985.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2. 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Marani, R., Gelao, G., &amp; Perri, A. G. (2015). A review on memristor applications. 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arXiv:1506.06899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3.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Strukov, D. B., Snider, G. S., Stewart, D. R., &amp; Williams, R. S. (2008). The missing memristor found.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453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(7191), 80-83.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04649D-C79C-B38E-B283-A526C21C895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720021"/>
            <a:ext cx="8229240" cy="4759435"/>
          </a:xfrm>
        </p:spPr>
        <p:txBody>
          <a:bodyPr/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Historical Perspective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Circuit Involved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VI Characteristics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Fabrication Techniques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Benefits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Challenges Involved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Future 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Conclusions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References and Sources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sz="280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CE8ED0C-774B-AA1E-51C4-4E2C6F933CDC}"/>
              </a:ext>
            </a:extLst>
          </p:cNvPr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Outline 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84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43BA-52B5-718A-0871-A73CF21F0840}"/>
              </a:ext>
            </a:extLst>
          </p:cNvPr>
          <p:cNvSpPr txBox="1">
            <a:spLocks/>
          </p:cNvSpPr>
          <p:nvPr/>
        </p:nvSpPr>
        <p:spPr>
          <a:xfrm>
            <a:off x="285136" y="2936734"/>
            <a:ext cx="5181600" cy="212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333333"/>
                </a:solidFill>
                <a:latin typeface="Georgia" panose="02040502050405020303" pitchFamily="18" charset="0"/>
              </a:rPr>
              <a:t>Memristor - memory resistor</a:t>
            </a:r>
          </a:p>
          <a:p>
            <a:r>
              <a:rPr lang="en-IN" dirty="0">
                <a:solidFill>
                  <a:srgbClr val="333333"/>
                </a:solidFill>
                <a:latin typeface="Georgia" panose="02040502050405020303" pitchFamily="18" charset="0"/>
              </a:rPr>
              <a:t>Memristors are non-volatile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Resistance switching memories are memristors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28FEE97-34AF-5D3B-BDC6-6E2B86E10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68413" y="2147499"/>
            <a:ext cx="3618271" cy="3201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D5DD2C-9661-A38C-B416-25EF600BEDED}"/>
              </a:ext>
            </a:extLst>
          </p:cNvPr>
          <p:cNvSpPr txBox="1">
            <a:spLocks/>
          </p:cNvSpPr>
          <p:nvPr/>
        </p:nvSpPr>
        <p:spPr>
          <a:xfrm>
            <a:off x="851719" y="369246"/>
            <a:ext cx="744056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5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41940D-8C3C-F032-ADEC-F62B3A47B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r="18025"/>
          <a:stretch/>
        </p:blipFill>
        <p:spPr>
          <a:xfrm>
            <a:off x="111150" y="1623544"/>
            <a:ext cx="3805084" cy="4501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90372-BB8D-DB8B-D305-7843CCE6CD58}"/>
              </a:ext>
            </a:extLst>
          </p:cNvPr>
          <p:cNvSpPr txBox="1"/>
          <p:nvPr/>
        </p:nvSpPr>
        <p:spPr>
          <a:xfrm>
            <a:off x="4080028" y="1529563"/>
            <a:ext cx="50636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Theory was developed in 1971 by Professor </a:t>
            </a:r>
            <a:r>
              <a:rPr lang="en-US" sz="2400" b="1" dirty="0"/>
              <a:t>Leon Chua.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The first memristor was fabricated in 2008 by Stanley Williams and his group at Hewlett Packard.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C791C-1EF6-E5E5-0B37-4233E94D0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6" y="2427408"/>
            <a:ext cx="4059781" cy="2255065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2D5B2DD4-AC09-3E16-947F-0CCC76E9809B}"/>
              </a:ext>
            </a:extLst>
          </p:cNvPr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Historical Perspective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40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Circuit </a:t>
            </a:r>
            <a:r>
              <a:rPr lang="en-US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nvolved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AAAD2-0685-2921-38F2-BF68466D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25" y="1241399"/>
            <a:ext cx="6516009" cy="551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D0459E-D252-985D-3D36-009A3E72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3" y="1570255"/>
            <a:ext cx="6288386" cy="5093459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1EE0E869-3A57-F29B-0273-FE6FF9BBADDE}"/>
              </a:ext>
            </a:extLst>
          </p:cNvPr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 Characteristics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96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C0843-C7EE-7074-8B09-156341F9745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6981" y="1347020"/>
            <a:ext cx="8521929" cy="4689986"/>
          </a:xfrm>
        </p:spPr>
        <p:txBody>
          <a:bodyPr/>
          <a:lstStyle/>
          <a:p>
            <a:pPr marL="514350" indent="-514350" algn="l">
              <a:spcAft>
                <a:spcPts val="300"/>
              </a:spcAft>
              <a:buFont typeface="+mj-lt"/>
              <a:buAutoNum type="arabicPeriod"/>
            </a:pPr>
            <a:endParaRPr lang="en-US" b="1" i="0" dirty="0">
              <a:effectLst/>
              <a:latin typeface="Inter"/>
            </a:endParaRPr>
          </a:p>
          <a:p>
            <a:pPr marL="514350" indent="-514350" algn="l">
              <a:spcAft>
                <a:spcPts val="300"/>
              </a:spcAft>
              <a:buFont typeface="+mj-lt"/>
              <a:buAutoNum type="arabicPeriod"/>
            </a:pPr>
            <a:endParaRPr lang="en-US" b="1" dirty="0">
              <a:latin typeface="Inter"/>
            </a:endParaRPr>
          </a:p>
          <a:p>
            <a:pPr marL="514350" indent="-514350" algn="l">
              <a:spcAft>
                <a:spcPts val="300"/>
              </a:spcAft>
              <a:buFont typeface="+mj-lt"/>
              <a:buAutoNum type="arabicPeriod"/>
            </a:pPr>
            <a:r>
              <a:rPr lang="en-US" sz="3200" b="1" i="0" dirty="0">
                <a:effectLst/>
                <a:latin typeface="Inter"/>
              </a:rPr>
              <a:t>Sputtering: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sz="2400" b="1" i="0" dirty="0">
                <a:effectLst/>
                <a:latin typeface="Inter"/>
              </a:rPr>
              <a:t>	</a:t>
            </a:r>
            <a:r>
              <a:rPr lang="en-US" sz="2400" i="0" dirty="0">
                <a:effectLst/>
                <a:latin typeface="Inter"/>
              </a:rPr>
              <a:t>Deposit the Bottom Electrode</a:t>
            </a:r>
            <a:endParaRPr lang="en-US" sz="2400" dirty="0">
              <a:latin typeface="Inter"/>
            </a:endParaRPr>
          </a:p>
          <a:p>
            <a:pPr marL="0" indent="0" algn="l">
              <a:spcAft>
                <a:spcPts val="300"/>
              </a:spcAft>
              <a:buNone/>
            </a:pPr>
            <a:r>
              <a:rPr lang="en-US" sz="2400" i="0" dirty="0">
                <a:effectLst/>
                <a:latin typeface="Inter"/>
              </a:rPr>
              <a:t>	Deposit the Switching Layer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i="0" dirty="0">
                <a:effectLst/>
                <a:latin typeface="Inter"/>
              </a:rPr>
              <a:t>	Deposit the Top Electrode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i="0" dirty="0">
                <a:effectLst/>
                <a:latin typeface="Inter"/>
              </a:rPr>
              <a:t>	Pattern the Device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US" sz="2400" i="0" dirty="0">
              <a:effectLst/>
              <a:latin typeface="Inter"/>
            </a:endParaRPr>
          </a:p>
          <a:p>
            <a:pPr marL="514350" indent="-514350" algn="l">
              <a:spcAft>
                <a:spcPts val="300"/>
              </a:spcAft>
              <a:buAutoNum type="arabicPeriod" startAt="2"/>
            </a:pPr>
            <a:r>
              <a:rPr lang="en-US" sz="3200" b="1" dirty="0">
                <a:latin typeface="Inter"/>
              </a:rPr>
              <a:t>3D Printing: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sz="2400" b="1" dirty="0">
                <a:latin typeface="Inter"/>
              </a:rPr>
              <a:t>	</a:t>
            </a:r>
            <a:r>
              <a:rPr lang="en-US" sz="2400" dirty="0">
                <a:latin typeface="Inter"/>
              </a:rPr>
              <a:t>Design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sz="2400" b="1" dirty="0">
                <a:latin typeface="Inter"/>
              </a:rPr>
              <a:t>	</a:t>
            </a:r>
            <a:r>
              <a:rPr lang="en-US" sz="2400" dirty="0">
                <a:latin typeface="Inter"/>
              </a:rPr>
              <a:t>Slicing</a:t>
            </a:r>
            <a:endParaRPr lang="en-US" sz="2400" b="1" dirty="0">
              <a:latin typeface="Inter"/>
            </a:endParaRPr>
          </a:p>
          <a:p>
            <a:pPr marL="0" indent="0" algn="l">
              <a:spcAft>
                <a:spcPts val="300"/>
              </a:spcAft>
              <a:buNone/>
            </a:pPr>
            <a:r>
              <a:rPr lang="en-US" sz="2400" dirty="0">
                <a:latin typeface="Inter"/>
              </a:rPr>
              <a:t>	Printing</a:t>
            </a:r>
            <a:endParaRPr lang="en-IN" sz="2400" dirty="0">
              <a:latin typeface="Inter"/>
            </a:endParaRPr>
          </a:p>
          <a:p>
            <a:pPr marL="0" indent="0" algn="l">
              <a:spcAft>
                <a:spcPts val="300"/>
              </a:spcAft>
              <a:buNone/>
            </a:pPr>
            <a:r>
              <a:rPr lang="en-IN" sz="2400" dirty="0">
                <a:latin typeface="Inter"/>
              </a:rPr>
              <a:t>	Post-Processing</a:t>
            </a:r>
            <a:endParaRPr lang="en-IN" sz="2400" dirty="0"/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733B981E-F94D-9A20-8AEC-1890E7F25BA1}"/>
              </a:ext>
            </a:extLst>
          </p:cNvPr>
          <p:cNvSpPr txBox="1"/>
          <p:nvPr/>
        </p:nvSpPr>
        <p:spPr>
          <a:xfrm>
            <a:off x="360" y="0"/>
            <a:ext cx="9143640" cy="9881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Fabrication Techniques</a:t>
            </a:r>
            <a:endParaRPr lang="en-US" sz="5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45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Benefits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73CA7-A77D-C113-FAA3-8C7AD5B399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79" t="4269" r="6710" b="4306"/>
          <a:stretch/>
        </p:blipFill>
        <p:spPr>
          <a:xfrm>
            <a:off x="304800" y="1327355"/>
            <a:ext cx="2960428" cy="219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A465E-A694-5156-1759-FD03C9E9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39" t="8429" r="2917" b="3342"/>
          <a:stretch/>
        </p:blipFill>
        <p:spPr>
          <a:xfrm>
            <a:off x="5584224" y="1418304"/>
            <a:ext cx="2960428" cy="2101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53F2E-0976-8750-DCC4-2202A15F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014" y="4649789"/>
            <a:ext cx="3171600" cy="1761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22D98-5129-D27C-D14D-BDFADE879FD5}"/>
              </a:ext>
            </a:extLst>
          </p:cNvPr>
          <p:cNvSpPr txBox="1"/>
          <p:nvPr/>
        </p:nvSpPr>
        <p:spPr>
          <a:xfrm>
            <a:off x="304800" y="3745222"/>
            <a:ext cx="31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GPU: not suitable for low power devices, less scalable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8E116-9D32-1F5E-0240-BC60272D33E2}"/>
              </a:ext>
            </a:extLst>
          </p:cNvPr>
          <p:cNvSpPr txBox="1"/>
          <p:nvPr/>
        </p:nvSpPr>
        <p:spPr>
          <a:xfrm>
            <a:off x="5093110" y="374522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DRAM: volatile, expensive, require high power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FF9858-AC2C-0B5E-FC22-1592603F444C}"/>
              </a:ext>
            </a:extLst>
          </p:cNvPr>
          <p:cNvSpPr txBox="1"/>
          <p:nvPr/>
        </p:nvSpPr>
        <p:spPr>
          <a:xfrm>
            <a:off x="5407742" y="4975123"/>
            <a:ext cx="313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Memristor: low power, cost effective, </a:t>
            </a:r>
            <a:r>
              <a:rPr lang="en-IN" dirty="0"/>
              <a:t>retains memory without power.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-36431"/>
            <a:ext cx="9143640" cy="114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Challenges Involved</a:t>
            </a: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71500" y="1685493"/>
            <a:ext cx="8000640" cy="18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54A4A6-5FD7-53EA-BAC3-E42AFBE3B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674732"/>
              </p:ext>
            </p:extLst>
          </p:nvPr>
        </p:nvGraphicFramePr>
        <p:xfrm>
          <a:off x="541000" y="1275402"/>
          <a:ext cx="8111381" cy="4954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4DA87C5-B8CB-135C-4FE4-7797ED764AEB}"/>
              </a:ext>
            </a:extLst>
          </p:cNvPr>
          <p:cNvGrpSpPr/>
          <p:nvPr/>
        </p:nvGrpSpPr>
        <p:grpSpPr>
          <a:xfrm>
            <a:off x="-2156104" y="5379973"/>
            <a:ext cx="10808485" cy="1136665"/>
            <a:chOff x="-3616968" y="3486117"/>
            <a:chExt cx="10808485" cy="1136665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BBA32727-8062-56AF-7B3C-69FADB07A493}"/>
                </a:ext>
              </a:extLst>
            </p:cNvPr>
            <p:cNvSpPr/>
            <p:nvPr/>
          </p:nvSpPr>
          <p:spPr>
            <a:xfrm rot="5400000">
              <a:off x="4241217" y="1274482"/>
              <a:ext cx="738665" cy="5161935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6D7E7C90-5D6C-1B59-38C5-65C96E5DF9AE}"/>
                </a:ext>
              </a:extLst>
            </p:cNvPr>
            <p:cNvSpPr txBox="1"/>
            <p:nvPr/>
          </p:nvSpPr>
          <p:spPr>
            <a:xfrm>
              <a:off x="-3616968" y="4059089"/>
              <a:ext cx="3870946" cy="563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.</a:t>
              </a:r>
              <a:endParaRPr lang="en-IN" sz="13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3B0580-5BED-9443-117C-74EC9AD9BE72}"/>
              </a:ext>
            </a:extLst>
          </p:cNvPr>
          <p:cNvGrpSpPr/>
          <p:nvPr/>
        </p:nvGrpSpPr>
        <p:grpSpPr>
          <a:xfrm>
            <a:off x="3490446" y="4346293"/>
            <a:ext cx="5161940" cy="747083"/>
            <a:chOff x="2058635" y="1599551"/>
            <a:chExt cx="5161940" cy="747083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FDD48CAE-AF25-9937-158E-34E3DF6A8A5E}"/>
                </a:ext>
              </a:extLst>
            </p:cNvPr>
            <p:cNvSpPr/>
            <p:nvPr/>
          </p:nvSpPr>
          <p:spPr>
            <a:xfrm rot="5400000">
              <a:off x="4270274" y="-603667"/>
              <a:ext cx="738664" cy="5161938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7D863267-4060-6E44-0438-3B2296BB5A35}"/>
                </a:ext>
              </a:extLst>
            </p:cNvPr>
            <p:cNvSpPr txBox="1"/>
            <p:nvPr/>
          </p:nvSpPr>
          <p:spPr>
            <a:xfrm>
              <a:off x="2058635" y="1599551"/>
              <a:ext cx="5081696" cy="7145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0B65F18-74F1-D228-B187-7ACE11635FD0}"/>
              </a:ext>
            </a:extLst>
          </p:cNvPr>
          <p:cNvSpPr txBox="1"/>
          <p:nvPr/>
        </p:nvSpPr>
        <p:spPr>
          <a:xfrm>
            <a:off x="3570044" y="5384025"/>
            <a:ext cx="5002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Analog computations</a:t>
            </a:r>
            <a:r>
              <a:rPr lang="en-US" dirty="0"/>
              <a:t> in neuromorphic systems suffer from </a:t>
            </a:r>
            <a:r>
              <a:rPr lang="en-US" b="1" dirty="0"/>
              <a:t>noise</a:t>
            </a:r>
            <a:r>
              <a:rPr lang="en-US" dirty="0"/>
              <a:t>, reducing accuracy.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A163B-9D9B-C7A7-7293-16A357A0B34C}"/>
              </a:ext>
            </a:extLst>
          </p:cNvPr>
          <p:cNvSpPr txBox="1"/>
          <p:nvPr/>
        </p:nvSpPr>
        <p:spPr>
          <a:xfrm>
            <a:off x="3570044" y="3401243"/>
            <a:ext cx="5002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Scaling memristors increases </a:t>
            </a:r>
            <a:r>
              <a:rPr lang="en-US" b="1" dirty="0"/>
              <a:t>quantum effects</a:t>
            </a:r>
            <a:r>
              <a:rPr lang="en-US" dirty="0"/>
              <a:t> and </a:t>
            </a:r>
            <a:r>
              <a:rPr lang="en-US" b="1" dirty="0"/>
              <a:t>interfacial defects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9A6CC-25CD-130F-6267-C6D6B6A83B6E}"/>
              </a:ext>
            </a:extLst>
          </p:cNvPr>
          <p:cNvSpPr txBox="1"/>
          <p:nvPr/>
        </p:nvSpPr>
        <p:spPr>
          <a:xfrm>
            <a:off x="3470428" y="4395726"/>
            <a:ext cx="5101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</a:t>
            </a:r>
            <a:r>
              <a:rPr lang="en-US" b="1" dirty="0"/>
              <a:t>universal framework</a:t>
            </a:r>
            <a:r>
              <a:rPr lang="en-US" dirty="0"/>
              <a:t> exists for memristor fabrication, testing, and characterization.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Seminar_guidelines_2024</Template>
  <TotalTime>5</TotalTime>
  <Words>413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Georgia</vt:lpstr>
      <vt:lpstr>Google Sans</vt:lpstr>
      <vt:lpstr>HelveticaNeue Regular</vt:lpstr>
      <vt:lpstr>Inter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Banasthali Vidyapith</dc:creator>
  <dc:description/>
  <cp:lastModifiedBy>Banasthali Vidyapith</cp:lastModifiedBy>
  <cp:revision>1</cp:revision>
  <dcterms:created xsi:type="dcterms:W3CDTF">2025-02-24T04:32:19Z</dcterms:created>
  <dcterms:modified xsi:type="dcterms:W3CDTF">2025-03-21T12:53:26Z</dcterms:modified>
  <dc:language>en-US</dc:language>
</cp:coreProperties>
</file>