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0" r:id="rId2"/>
    <p:sldId id="292" r:id="rId3"/>
    <p:sldId id="293" r:id="rId4"/>
    <p:sldId id="294" r:id="rId5"/>
    <p:sldId id="295" r:id="rId6"/>
    <p:sldId id="296" r:id="rId7"/>
    <p:sldId id="259" r:id="rId8"/>
    <p:sldId id="282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B40BB-2850-6648-BB3B-17E5ABEC0C1D}" v="654" dt="2021-01-28T20:29:58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/>
    <p:restoredTop sz="85166"/>
  </p:normalViewPr>
  <p:slideViewPr>
    <p:cSldViewPr snapToGrid="0" snapToObjects="1">
      <p:cViewPr varScale="1">
        <p:scale>
          <a:sx n="95" d="100"/>
          <a:sy n="95" d="100"/>
        </p:scale>
        <p:origin x="1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mieri, Duncan" userId="03c543d0-e70e-453c-9896-f7afbb0b7e9c" providerId="ADAL" clId="{326B40BB-2850-6648-BB3B-17E5ABEC0C1D}"/>
    <pc:docChg chg="undo custSel addSld delSld modSld sldOrd">
      <pc:chgData name="Tulimieri, Duncan" userId="03c543d0-e70e-453c-9896-f7afbb0b7e9c" providerId="ADAL" clId="{326B40BB-2850-6648-BB3B-17E5ABEC0C1D}" dt="2021-01-28T21:02:29.754" v="3529" actId="729"/>
      <pc:docMkLst>
        <pc:docMk/>
      </pc:docMkLst>
      <pc:sldChg chg="del">
        <pc:chgData name="Tulimieri, Duncan" userId="03c543d0-e70e-453c-9896-f7afbb0b7e9c" providerId="ADAL" clId="{326B40BB-2850-6648-BB3B-17E5ABEC0C1D}" dt="2021-01-23T15:52:28.657" v="0" actId="2696"/>
        <pc:sldMkLst>
          <pc:docMk/>
          <pc:sldMk cId="770986929" sldId="256"/>
        </pc:sldMkLst>
      </pc:sldChg>
      <pc:sldChg chg="del">
        <pc:chgData name="Tulimieri, Duncan" userId="03c543d0-e70e-453c-9896-f7afbb0b7e9c" providerId="ADAL" clId="{326B40BB-2850-6648-BB3B-17E5ABEC0C1D}" dt="2021-01-23T15:52:28.657" v="0" actId="2696"/>
        <pc:sldMkLst>
          <pc:docMk/>
          <pc:sldMk cId="1612712531" sldId="257"/>
        </pc:sldMkLst>
      </pc:sldChg>
      <pc:sldChg chg="del">
        <pc:chgData name="Tulimieri, Duncan" userId="03c543d0-e70e-453c-9896-f7afbb0b7e9c" providerId="ADAL" clId="{326B40BB-2850-6648-BB3B-17E5ABEC0C1D}" dt="2021-01-23T15:52:28.657" v="0" actId="2696"/>
        <pc:sldMkLst>
          <pc:docMk/>
          <pc:sldMk cId="575981286" sldId="258"/>
        </pc:sldMkLst>
      </pc:sldChg>
      <pc:sldChg chg="delSp modSp mod">
        <pc:chgData name="Tulimieri, Duncan" userId="03c543d0-e70e-453c-9896-f7afbb0b7e9c" providerId="ADAL" clId="{326B40BB-2850-6648-BB3B-17E5ABEC0C1D}" dt="2021-01-23T17:31:11.463" v="3391" actId="20577"/>
        <pc:sldMkLst>
          <pc:docMk/>
          <pc:sldMk cId="1205518012" sldId="259"/>
        </pc:sldMkLst>
        <pc:spChg chg="mod">
          <ac:chgData name="Tulimieri, Duncan" userId="03c543d0-e70e-453c-9896-f7afbb0b7e9c" providerId="ADAL" clId="{326B40BB-2850-6648-BB3B-17E5ABEC0C1D}" dt="2021-01-23T17:31:11.463" v="3391" actId="20577"/>
          <ac:spMkLst>
            <pc:docMk/>
            <pc:sldMk cId="1205518012" sldId="259"/>
            <ac:spMk id="3" creationId="{304B7EC1-E7DA-0F4D-9798-97E92BB412F2}"/>
          </ac:spMkLst>
        </pc:spChg>
        <pc:spChg chg="del">
          <ac:chgData name="Tulimieri, Duncan" userId="03c543d0-e70e-453c-9896-f7afbb0b7e9c" providerId="ADAL" clId="{326B40BB-2850-6648-BB3B-17E5ABEC0C1D}" dt="2021-01-23T16:12:53.795" v="110" actId="478"/>
          <ac:spMkLst>
            <pc:docMk/>
            <pc:sldMk cId="1205518012" sldId="259"/>
            <ac:spMk id="4" creationId="{315F77B4-72EA-D041-B403-BA0F2BD48BE8}"/>
          </ac:spMkLst>
        </pc:spChg>
        <pc:grpChg chg="del mod">
          <ac:chgData name="Tulimieri, Duncan" userId="03c543d0-e70e-453c-9896-f7afbb0b7e9c" providerId="ADAL" clId="{326B40BB-2850-6648-BB3B-17E5ABEC0C1D}" dt="2021-01-23T17:29:42.882" v="3186" actId="478"/>
          <ac:grpSpMkLst>
            <pc:docMk/>
            <pc:sldMk cId="1205518012" sldId="259"/>
            <ac:grpSpMk id="13" creationId="{F13FD101-1A3D-6B48-B36D-C8B43E91D59B}"/>
          </ac:grpSpMkLst>
        </pc:grpChg>
      </pc:sldChg>
      <pc:sldChg chg="delSp del mod">
        <pc:chgData name="Tulimieri, Duncan" userId="03c543d0-e70e-453c-9896-f7afbb0b7e9c" providerId="ADAL" clId="{326B40BB-2850-6648-BB3B-17E5ABEC0C1D}" dt="2021-01-24T14:56:34.035" v="3396" actId="2696"/>
        <pc:sldMkLst>
          <pc:docMk/>
          <pc:sldMk cId="2804934307" sldId="260"/>
        </pc:sldMkLst>
        <pc:spChg chg="del">
          <ac:chgData name="Tulimieri, Duncan" userId="03c543d0-e70e-453c-9896-f7afbb0b7e9c" providerId="ADAL" clId="{326B40BB-2850-6648-BB3B-17E5ABEC0C1D}" dt="2021-01-23T16:13:14.211" v="113" actId="478"/>
          <ac:spMkLst>
            <pc:docMk/>
            <pc:sldMk cId="2804934307" sldId="260"/>
            <ac:spMk id="4" creationId="{E8C948B7-B883-6840-8AC9-6D069B19A453}"/>
          </ac:spMkLst>
        </pc:spChg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902189628" sldId="261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762436777" sldId="262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237351045" sldId="263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141845415" sldId="264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328766084" sldId="265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32587010" sldId="266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3195022756" sldId="267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3320070973" sldId="268"/>
        </pc:sldMkLst>
      </pc:sldChg>
      <pc:sldChg chg="del">
        <pc:chgData name="Tulimieri, Duncan" userId="03c543d0-e70e-453c-9896-f7afbb0b7e9c" providerId="ADAL" clId="{326B40BB-2850-6648-BB3B-17E5ABEC0C1D}" dt="2021-01-23T15:53:23.529" v="2" actId="2696"/>
        <pc:sldMkLst>
          <pc:docMk/>
          <pc:sldMk cId="2913880996" sldId="269"/>
        </pc:sldMkLst>
      </pc:sldChg>
      <pc:sldChg chg="del">
        <pc:chgData name="Tulimieri, Duncan" userId="03c543d0-e70e-453c-9896-f7afbb0b7e9c" providerId="ADAL" clId="{326B40BB-2850-6648-BB3B-17E5ABEC0C1D}" dt="2021-01-23T15:53:27.615" v="3" actId="2696"/>
        <pc:sldMkLst>
          <pc:docMk/>
          <pc:sldMk cId="384190029" sldId="270"/>
        </pc:sldMkLst>
      </pc:sldChg>
      <pc:sldChg chg="delSp mod modShow">
        <pc:chgData name="Tulimieri, Duncan" userId="03c543d0-e70e-453c-9896-f7afbb0b7e9c" providerId="ADAL" clId="{326B40BB-2850-6648-BB3B-17E5ABEC0C1D}" dt="2021-01-28T21:02:29.754" v="3529" actId="729"/>
        <pc:sldMkLst>
          <pc:docMk/>
          <pc:sldMk cId="1564921134" sldId="271"/>
        </pc:sldMkLst>
        <pc:spChg chg="del">
          <ac:chgData name="Tulimieri, Duncan" userId="03c543d0-e70e-453c-9896-f7afbb0b7e9c" providerId="ADAL" clId="{326B40BB-2850-6648-BB3B-17E5ABEC0C1D}" dt="2021-01-23T16:13:10.341" v="112" actId="478"/>
          <ac:spMkLst>
            <pc:docMk/>
            <pc:sldMk cId="1564921134" sldId="271"/>
            <ac:spMk id="4" creationId="{27A9C693-789A-6845-B6C4-E13E8E8077D9}"/>
          </ac:spMkLst>
        </pc:spChg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531527829" sldId="272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3052860753" sldId="273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3206511676" sldId="274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848054651" sldId="275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928598285" sldId="276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191123147" sldId="277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369173091" sldId="278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605871328" sldId="279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212262773" sldId="280"/>
        </pc:sldMkLst>
      </pc:sldChg>
      <pc:sldChg chg="delSp del mod">
        <pc:chgData name="Tulimieri, Duncan" userId="03c543d0-e70e-453c-9896-f7afbb0b7e9c" providerId="ADAL" clId="{326B40BB-2850-6648-BB3B-17E5ABEC0C1D}" dt="2021-01-23T17:34:09.444" v="3394" actId="2696"/>
        <pc:sldMkLst>
          <pc:docMk/>
          <pc:sldMk cId="1193797051" sldId="281"/>
        </pc:sldMkLst>
        <pc:spChg chg="del">
          <ac:chgData name="Tulimieri, Duncan" userId="03c543d0-e70e-453c-9896-f7afbb0b7e9c" providerId="ADAL" clId="{326B40BB-2850-6648-BB3B-17E5ABEC0C1D}" dt="2021-01-23T16:12:59.229" v="111" actId="478"/>
          <ac:spMkLst>
            <pc:docMk/>
            <pc:sldMk cId="1193797051" sldId="281"/>
            <ac:spMk id="4" creationId="{315F77B4-72EA-D041-B403-BA0F2BD48BE8}"/>
          </ac:spMkLst>
        </pc:spChg>
      </pc:sldChg>
      <pc:sldChg chg="modAnim">
        <pc:chgData name="Tulimieri, Duncan" userId="03c543d0-e70e-453c-9896-f7afbb0b7e9c" providerId="ADAL" clId="{326B40BB-2850-6648-BB3B-17E5ABEC0C1D}" dt="2021-01-23T17:33:19.760" v="3393"/>
        <pc:sldMkLst>
          <pc:docMk/>
          <pc:sldMk cId="460320458" sldId="282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3898146536" sldId="283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4144675216" sldId="284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2092000738" sldId="285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2019620835" sldId="286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2338459103" sldId="287"/>
        </pc:sldMkLst>
      </pc:sldChg>
      <pc:sldChg chg="del">
        <pc:chgData name="Tulimieri, Duncan" userId="03c543d0-e70e-453c-9896-f7afbb0b7e9c" providerId="ADAL" clId="{326B40BB-2850-6648-BB3B-17E5ABEC0C1D}" dt="2021-01-24T14:55:35.211" v="3395" actId="2696"/>
        <pc:sldMkLst>
          <pc:docMk/>
          <pc:sldMk cId="2610493848" sldId="289"/>
        </pc:sldMkLst>
      </pc:sldChg>
      <pc:sldChg chg="modSp new mod ord">
        <pc:chgData name="Tulimieri, Duncan" userId="03c543d0-e70e-453c-9896-f7afbb0b7e9c" providerId="ADAL" clId="{326B40BB-2850-6648-BB3B-17E5ABEC0C1D}" dt="2021-01-23T16:04:59.828" v="108" actId="20577"/>
        <pc:sldMkLst>
          <pc:docMk/>
          <pc:sldMk cId="645652646" sldId="290"/>
        </pc:sldMkLst>
        <pc:spChg chg="mod">
          <ac:chgData name="Tulimieri, Duncan" userId="03c543d0-e70e-453c-9896-f7afbb0b7e9c" providerId="ADAL" clId="{326B40BB-2850-6648-BB3B-17E5ABEC0C1D}" dt="2021-01-23T16:04:59.828" v="108" actId="20577"/>
          <ac:spMkLst>
            <pc:docMk/>
            <pc:sldMk cId="645652646" sldId="290"/>
            <ac:spMk id="2" creationId="{4913DFF0-7BE4-804A-99FC-858C0242C002}"/>
          </ac:spMkLst>
        </pc:spChg>
        <pc:spChg chg="mod">
          <ac:chgData name="Tulimieri, Duncan" userId="03c543d0-e70e-453c-9896-f7afbb0b7e9c" providerId="ADAL" clId="{326B40BB-2850-6648-BB3B-17E5ABEC0C1D}" dt="2021-01-23T15:56:45.131" v="88" actId="20577"/>
          <ac:spMkLst>
            <pc:docMk/>
            <pc:sldMk cId="645652646" sldId="290"/>
            <ac:spMk id="3" creationId="{73A68E30-D631-3E40-96AC-A886C4B1FE25}"/>
          </ac:spMkLst>
        </pc:spChg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4121019078" sldId="290"/>
        </pc:sldMkLst>
      </pc:sldChg>
      <pc:sldChg chg="del">
        <pc:chgData name="Tulimieri, Duncan" userId="03c543d0-e70e-453c-9896-f7afbb0b7e9c" providerId="ADAL" clId="{326B40BB-2850-6648-BB3B-17E5ABEC0C1D}" dt="2021-01-23T15:53:17.213" v="1" actId="2696"/>
        <pc:sldMkLst>
          <pc:docMk/>
          <pc:sldMk cId="2019007367" sldId="291"/>
        </pc:sldMkLst>
      </pc:sldChg>
      <pc:sldChg chg="modSp new del mod ord">
        <pc:chgData name="Tulimieri, Duncan" userId="03c543d0-e70e-453c-9896-f7afbb0b7e9c" providerId="ADAL" clId="{326B40BB-2850-6648-BB3B-17E5ABEC0C1D}" dt="2021-01-23T17:26:13.378" v="2974" actId="2696"/>
        <pc:sldMkLst>
          <pc:docMk/>
          <pc:sldMk cId="2587819794" sldId="291"/>
        </pc:sldMkLst>
        <pc:spChg chg="mod">
          <ac:chgData name="Tulimieri, Duncan" userId="03c543d0-e70e-453c-9896-f7afbb0b7e9c" providerId="ADAL" clId="{326B40BB-2850-6648-BB3B-17E5ABEC0C1D}" dt="2021-01-23T16:41:05.091" v="496" actId="20577"/>
          <ac:spMkLst>
            <pc:docMk/>
            <pc:sldMk cId="2587819794" sldId="291"/>
            <ac:spMk id="2" creationId="{CFA04D01-7794-524D-88CB-BDEA6AC7C8B6}"/>
          </ac:spMkLst>
        </pc:spChg>
        <pc:spChg chg="mod">
          <ac:chgData name="Tulimieri, Duncan" userId="03c543d0-e70e-453c-9896-f7afbb0b7e9c" providerId="ADAL" clId="{326B40BB-2850-6648-BB3B-17E5ABEC0C1D}" dt="2021-01-23T17:21:24.760" v="2642" actId="21"/>
          <ac:spMkLst>
            <pc:docMk/>
            <pc:sldMk cId="2587819794" sldId="291"/>
            <ac:spMk id="3" creationId="{A9B61DDC-D4DB-6D47-8A11-D61C578BC914}"/>
          </ac:spMkLst>
        </pc:spChg>
      </pc:sldChg>
      <pc:sldChg chg="addSp delSp modSp new mod modAnim modNotesTx">
        <pc:chgData name="Tulimieri, Duncan" userId="03c543d0-e70e-453c-9896-f7afbb0b7e9c" providerId="ADAL" clId="{326B40BB-2850-6648-BB3B-17E5ABEC0C1D}" dt="2021-01-28T20:22:18.855" v="3493" actId="20577"/>
        <pc:sldMkLst>
          <pc:docMk/>
          <pc:sldMk cId="1012998485" sldId="292"/>
        </pc:sldMkLst>
        <pc:spChg chg="mod">
          <ac:chgData name="Tulimieri, Duncan" userId="03c543d0-e70e-453c-9896-f7afbb0b7e9c" providerId="ADAL" clId="{326B40BB-2850-6648-BB3B-17E5ABEC0C1D}" dt="2021-01-23T16:41:17.551" v="538" actId="20577"/>
          <ac:spMkLst>
            <pc:docMk/>
            <pc:sldMk cId="1012998485" sldId="292"/>
            <ac:spMk id="2" creationId="{7AA8C038-168D-FC4D-A2A3-B8B8B0813DE4}"/>
          </ac:spMkLst>
        </pc:spChg>
        <pc:spChg chg="mod">
          <ac:chgData name="Tulimieri, Duncan" userId="03c543d0-e70e-453c-9896-f7afbb0b7e9c" providerId="ADAL" clId="{326B40BB-2850-6648-BB3B-17E5ABEC0C1D}" dt="2021-01-28T20:22:18.855" v="3493" actId="20577"/>
          <ac:spMkLst>
            <pc:docMk/>
            <pc:sldMk cId="1012998485" sldId="292"/>
            <ac:spMk id="3" creationId="{2A07C04C-9A62-504F-9561-209A6DF73A7D}"/>
          </ac:spMkLst>
        </pc:spChg>
        <pc:grpChg chg="add del mod">
          <ac:chgData name="Tulimieri, Duncan" userId="03c543d0-e70e-453c-9896-f7afbb0b7e9c" providerId="ADAL" clId="{326B40BB-2850-6648-BB3B-17E5ABEC0C1D}" dt="2021-01-23T16:49:04.266" v="1144" actId="478"/>
          <ac:grpSpMkLst>
            <pc:docMk/>
            <pc:sldMk cId="1012998485" sldId="292"/>
            <ac:grpSpMk id="4" creationId="{F4480F72-1937-7C47-B6DA-04860378A0AF}"/>
          </ac:grpSpMkLst>
        </pc:grpChg>
        <pc:picChg chg="mod">
          <ac:chgData name="Tulimieri, Duncan" userId="03c543d0-e70e-453c-9896-f7afbb0b7e9c" providerId="ADAL" clId="{326B40BB-2850-6648-BB3B-17E5ABEC0C1D}" dt="2021-01-23T16:44:40.848" v="886"/>
          <ac:picMkLst>
            <pc:docMk/>
            <pc:sldMk cId="1012998485" sldId="292"/>
            <ac:picMk id="5" creationId="{0E64A5DF-2880-414E-B4EC-C5A52F439190}"/>
          </ac:picMkLst>
        </pc:picChg>
        <pc:picChg chg="mod">
          <ac:chgData name="Tulimieri, Duncan" userId="03c543d0-e70e-453c-9896-f7afbb0b7e9c" providerId="ADAL" clId="{326B40BB-2850-6648-BB3B-17E5ABEC0C1D}" dt="2021-01-23T16:44:40.848" v="886"/>
          <ac:picMkLst>
            <pc:docMk/>
            <pc:sldMk cId="1012998485" sldId="292"/>
            <ac:picMk id="6" creationId="{9B75E987-18EE-C24E-B76B-8E2886EB874E}"/>
          </ac:picMkLst>
        </pc:picChg>
        <pc:picChg chg="mod">
          <ac:chgData name="Tulimieri, Duncan" userId="03c543d0-e70e-453c-9896-f7afbb0b7e9c" providerId="ADAL" clId="{326B40BB-2850-6648-BB3B-17E5ABEC0C1D}" dt="2021-01-23T16:44:40.848" v="886"/>
          <ac:picMkLst>
            <pc:docMk/>
            <pc:sldMk cId="1012998485" sldId="292"/>
            <ac:picMk id="7" creationId="{4C26E28A-A30A-5C47-9BCE-172C99711C4B}"/>
          </ac:picMkLst>
        </pc:picChg>
        <pc:picChg chg="mod">
          <ac:chgData name="Tulimieri, Duncan" userId="03c543d0-e70e-453c-9896-f7afbb0b7e9c" providerId="ADAL" clId="{326B40BB-2850-6648-BB3B-17E5ABEC0C1D}" dt="2021-01-23T16:44:40.848" v="886"/>
          <ac:picMkLst>
            <pc:docMk/>
            <pc:sldMk cId="1012998485" sldId="292"/>
            <ac:picMk id="8" creationId="{5C4458BA-6C8D-B448-80C6-5CB9323CF881}"/>
          </ac:picMkLst>
        </pc:picChg>
      </pc:sldChg>
      <pc:sldChg chg="addSp delSp modSp new mod modClrScheme modAnim chgLayout">
        <pc:chgData name="Tulimieri, Duncan" userId="03c543d0-e70e-453c-9896-f7afbb0b7e9c" providerId="ADAL" clId="{326B40BB-2850-6648-BB3B-17E5ABEC0C1D}" dt="2021-01-25T15:11:23.724" v="3407"/>
        <pc:sldMkLst>
          <pc:docMk/>
          <pc:sldMk cId="4083328150" sldId="293"/>
        </pc:sldMkLst>
        <pc:spChg chg="mod ord">
          <ac:chgData name="Tulimieri, Duncan" userId="03c543d0-e70e-453c-9896-f7afbb0b7e9c" providerId="ADAL" clId="{326B40BB-2850-6648-BB3B-17E5ABEC0C1D}" dt="2021-01-23T16:51:22.738" v="1364" actId="700"/>
          <ac:spMkLst>
            <pc:docMk/>
            <pc:sldMk cId="4083328150" sldId="293"/>
            <ac:spMk id="2" creationId="{D466B254-392D-B84B-A069-9B93A8F66FA5}"/>
          </ac:spMkLst>
        </pc:spChg>
        <pc:spChg chg="mod ord">
          <ac:chgData name="Tulimieri, Duncan" userId="03c543d0-e70e-453c-9896-f7afbb0b7e9c" providerId="ADAL" clId="{326B40BB-2850-6648-BB3B-17E5ABEC0C1D}" dt="2021-01-23T17:29:26.591" v="3185" actId="20577"/>
          <ac:spMkLst>
            <pc:docMk/>
            <pc:sldMk cId="4083328150" sldId="293"/>
            <ac:spMk id="3" creationId="{E72A0ED6-2128-1546-A864-9102210775F9}"/>
          </ac:spMkLst>
        </pc:spChg>
        <pc:spChg chg="add del mod ord">
          <ac:chgData name="Tulimieri, Duncan" userId="03c543d0-e70e-453c-9896-f7afbb0b7e9c" providerId="ADAL" clId="{326B40BB-2850-6648-BB3B-17E5ABEC0C1D}" dt="2021-01-23T16:51:28.405" v="1366" actId="478"/>
          <ac:spMkLst>
            <pc:docMk/>
            <pc:sldMk cId="4083328150" sldId="293"/>
            <ac:spMk id="9" creationId="{6084C9B5-37C6-024B-A32A-A0C757BD5B31}"/>
          </ac:spMkLst>
        </pc:spChg>
        <pc:spChg chg="add del mod">
          <ac:chgData name="Tulimieri, Duncan" userId="03c543d0-e70e-453c-9896-f7afbb0b7e9c" providerId="ADAL" clId="{326B40BB-2850-6648-BB3B-17E5ABEC0C1D}" dt="2021-01-23T16:55:37.408" v="1599"/>
          <ac:spMkLst>
            <pc:docMk/>
            <pc:sldMk cId="4083328150" sldId="293"/>
            <ac:spMk id="10" creationId="{4C207432-D5F1-DF45-B083-6DBAE64373A4}"/>
          </ac:spMkLst>
        </pc:spChg>
        <pc:grpChg chg="add mod">
          <ac:chgData name="Tulimieri, Duncan" userId="03c543d0-e70e-453c-9896-f7afbb0b7e9c" providerId="ADAL" clId="{326B40BB-2850-6648-BB3B-17E5ABEC0C1D}" dt="2021-01-23T16:51:34.504" v="1368" actId="1076"/>
          <ac:grpSpMkLst>
            <pc:docMk/>
            <pc:sldMk cId="4083328150" sldId="293"/>
            <ac:grpSpMk id="4" creationId="{8C521174-EB82-CC4A-86C1-DF308995FEDC}"/>
          </ac:grpSpMkLst>
        </pc:grpChg>
        <pc:picChg chg="mod">
          <ac:chgData name="Tulimieri, Duncan" userId="03c543d0-e70e-453c-9896-f7afbb0b7e9c" providerId="ADAL" clId="{326B40BB-2850-6648-BB3B-17E5ABEC0C1D}" dt="2021-01-23T16:48:37.017" v="1115"/>
          <ac:picMkLst>
            <pc:docMk/>
            <pc:sldMk cId="4083328150" sldId="293"/>
            <ac:picMk id="5" creationId="{F6E19E6E-22AE-834C-978C-7DF0270B7300}"/>
          </ac:picMkLst>
        </pc:picChg>
        <pc:picChg chg="mod">
          <ac:chgData name="Tulimieri, Duncan" userId="03c543d0-e70e-453c-9896-f7afbb0b7e9c" providerId="ADAL" clId="{326B40BB-2850-6648-BB3B-17E5ABEC0C1D}" dt="2021-01-23T16:48:37.017" v="1115"/>
          <ac:picMkLst>
            <pc:docMk/>
            <pc:sldMk cId="4083328150" sldId="293"/>
            <ac:picMk id="6" creationId="{AED9D7E3-A65D-B846-AD85-D0A6F352996C}"/>
          </ac:picMkLst>
        </pc:picChg>
        <pc:picChg chg="mod">
          <ac:chgData name="Tulimieri, Duncan" userId="03c543d0-e70e-453c-9896-f7afbb0b7e9c" providerId="ADAL" clId="{326B40BB-2850-6648-BB3B-17E5ABEC0C1D}" dt="2021-01-23T16:48:37.017" v="1115"/>
          <ac:picMkLst>
            <pc:docMk/>
            <pc:sldMk cId="4083328150" sldId="293"/>
            <ac:picMk id="7" creationId="{99E7BCB1-92F8-5A4E-8ADF-DBB86E1F2705}"/>
          </ac:picMkLst>
        </pc:picChg>
        <pc:picChg chg="mod">
          <ac:chgData name="Tulimieri, Duncan" userId="03c543d0-e70e-453c-9896-f7afbb0b7e9c" providerId="ADAL" clId="{326B40BB-2850-6648-BB3B-17E5ABEC0C1D}" dt="2021-01-23T16:48:37.017" v="1115"/>
          <ac:picMkLst>
            <pc:docMk/>
            <pc:sldMk cId="4083328150" sldId="293"/>
            <ac:picMk id="8" creationId="{50EFF9E7-8D79-8E43-8D72-03D3BD173F59}"/>
          </ac:picMkLst>
        </pc:picChg>
      </pc:sldChg>
      <pc:sldChg chg="addSp delSp modSp new mod modClrScheme modAnim chgLayout">
        <pc:chgData name="Tulimieri, Duncan" userId="03c543d0-e70e-453c-9896-f7afbb0b7e9c" providerId="ADAL" clId="{326B40BB-2850-6648-BB3B-17E5ABEC0C1D}" dt="2021-01-28T20:26:47.377" v="3514" actId="166"/>
        <pc:sldMkLst>
          <pc:docMk/>
          <pc:sldMk cId="2601168536" sldId="294"/>
        </pc:sldMkLst>
        <pc:spChg chg="mod ord">
          <ac:chgData name="Tulimieri, Duncan" userId="03c543d0-e70e-453c-9896-f7afbb0b7e9c" providerId="ADAL" clId="{326B40BB-2850-6648-BB3B-17E5ABEC0C1D}" dt="2021-01-25T15:12:40.138" v="3419" actId="700"/>
          <ac:spMkLst>
            <pc:docMk/>
            <pc:sldMk cId="2601168536" sldId="294"/>
            <ac:spMk id="2" creationId="{A11DDE22-1417-C742-8C23-8DD81CC874A6}"/>
          </ac:spMkLst>
        </pc:spChg>
        <pc:spChg chg="del mod ord">
          <ac:chgData name="Tulimieri, Duncan" userId="03c543d0-e70e-453c-9896-f7afbb0b7e9c" providerId="ADAL" clId="{326B40BB-2850-6648-BB3B-17E5ABEC0C1D}" dt="2021-01-23T16:53:45.552" v="1496" actId="700"/>
          <ac:spMkLst>
            <pc:docMk/>
            <pc:sldMk cId="2601168536" sldId="294"/>
            <ac:spMk id="3" creationId="{5BE16563-0BC0-8D49-BC87-1B6DB35B5153}"/>
          </ac:spMkLst>
        </pc:spChg>
        <pc:spChg chg="del">
          <ac:chgData name="Tulimieri, Duncan" userId="03c543d0-e70e-453c-9896-f7afbb0b7e9c" providerId="ADAL" clId="{326B40BB-2850-6648-BB3B-17E5ABEC0C1D}" dt="2021-01-23T16:53:45.552" v="1496" actId="700"/>
          <ac:spMkLst>
            <pc:docMk/>
            <pc:sldMk cId="2601168536" sldId="294"/>
            <ac:spMk id="4" creationId="{6B7A52D9-57DF-FB4F-8CE2-6E34855D2D44}"/>
          </ac:spMkLst>
        </pc:spChg>
        <pc:spChg chg="add mod ord">
          <ac:chgData name="Tulimieri, Duncan" userId="03c543d0-e70e-453c-9896-f7afbb0b7e9c" providerId="ADAL" clId="{326B40BB-2850-6648-BB3B-17E5ABEC0C1D}" dt="2021-01-25T15:12:40.413" v="3421" actId="27636"/>
          <ac:spMkLst>
            <pc:docMk/>
            <pc:sldMk cId="2601168536" sldId="294"/>
            <ac:spMk id="5" creationId="{6632475E-4FA8-494E-AF9A-D4C77C2BF547}"/>
          </ac:spMkLst>
        </pc:spChg>
        <pc:spChg chg="add mod">
          <ac:chgData name="Tulimieri, Duncan" userId="03c543d0-e70e-453c-9896-f7afbb0b7e9c" providerId="ADAL" clId="{326B40BB-2850-6648-BB3B-17E5ABEC0C1D}" dt="2021-01-23T17:00:09.239" v="1610" actId="1076"/>
          <ac:spMkLst>
            <pc:docMk/>
            <pc:sldMk cId="2601168536" sldId="294"/>
            <ac:spMk id="11" creationId="{F8E79A58-DE2B-3B48-A7C2-C64F297D92CE}"/>
          </ac:spMkLst>
        </pc:spChg>
        <pc:spChg chg="add del mod ord">
          <ac:chgData name="Tulimieri, Duncan" userId="03c543d0-e70e-453c-9896-f7afbb0b7e9c" providerId="ADAL" clId="{326B40BB-2850-6648-BB3B-17E5ABEC0C1D}" dt="2021-01-25T15:12:43.139" v="3422" actId="478"/>
          <ac:spMkLst>
            <pc:docMk/>
            <pc:sldMk cId="2601168536" sldId="294"/>
            <ac:spMk id="12" creationId="{A5DFA4D2-F498-A441-8EBD-5F8D8A9CCC4A}"/>
          </ac:spMkLst>
        </pc:spChg>
        <pc:grpChg chg="add mod">
          <ac:chgData name="Tulimieri, Duncan" userId="03c543d0-e70e-453c-9896-f7afbb0b7e9c" providerId="ADAL" clId="{326B40BB-2850-6648-BB3B-17E5ABEC0C1D}" dt="2021-01-28T20:26:47.377" v="3514" actId="166"/>
          <ac:grpSpMkLst>
            <pc:docMk/>
            <pc:sldMk cId="2601168536" sldId="294"/>
            <ac:grpSpMk id="6" creationId="{11609C1E-F761-4848-AA6E-B733F327AD93}"/>
          </ac:grpSpMkLst>
        </pc:grpChg>
        <pc:picChg chg="mod">
          <ac:chgData name="Tulimieri, Duncan" userId="03c543d0-e70e-453c-9896-f7afbb0b7e9c" providerId="ADAL" clId="{326B40BB-2850-6648-BB3B-17E5ABEC0C1D}" dt="2021-01-23T16:55:40.466" v="1600"/>
          <ac:picMkLst>
            <pc:docMk/>
            <pc:sldMk cId="2601168536" sldId="294"/>
            <ac:picMk id="7" creationId="{5621518D-3D98-4447-9125-B89FFF04DBFE}"/>
          </ac:picMkLst>
        </pc:picChg>
        <pc:picChg chg="mod">
          <ac:chgData name="Tulimieri, Duncan" userId="03c543d0-e70e-453c-9896-f7afbb0b7e9c" providerId="ADAL" clId="{326B40BB-2850-6648-BB3B-17E5ABEC0C1D}" dt="2021-01-23T16:55:40.466" v="1600"/>
          <ac:picMkLst>
            <pc:docMk/>
            <pc:sldMk cId="2601168536" sldId="294"/>
            <ac:picMk id="8" creationId="{5E61EA52-F931-1647-AFB5-498304F20DB7}"/>
          </ac:picMkLst>
        </pc:picChg>
        <pc:picChg chg="mod">
          <ac:chgData name="Tulimieri, Duncan" userId="03c543d0-e70e-453c-9896-f7afbb0b7e9c" providerId="ADAL" clId="{326B40BB-2850-6648-BB3B-17E5ABEC0C1D}" dt="2021-01-23T16:55:40.466" v="1600"/>
          <ac:picMkLst>
            <pc:docMk/>
            <pc:sldMk cId="2601168536" sldId="294"/>
            <ac:picMk id="9" creationId="{5F728B35-195C-2047-B4F4-B22889EAB357}"/>
          </ac:picMkLst>
        </pc:picChg>
        <pc:picChg chg="mod">
          <ac:chgData name="Tulimieri, Duncan" userId="03c543d0-e70e-453c-9896-f7afbb0b7e9c" providerId="ADAL" clId="{326B40BB-2850-6648-BB3B-17E5ABEC0C1D}" dt="2021-01-23T16:55:40.466" v="1600"/>
          <ac:picMkLst>
            <pc:docMk/>
            <pc:sldMk cId="2601168536" sldId="294"/>
            <ac:picMk id="10" creationId="{62E2C834-D49A-7E4E-A4F6-6AABA5C485D4}"/>
          </ac:picMkLst>
        </pc:picChg>
        <pc:picChg chg="add mod">
          <ac:chgData name="Tulimieri, Duncan" userId="03c543d0-e70e-453c-9896-f7afbb0b7e9c" providerId="ADAL" clId="{326B40BB-2850-6648-BB3B-17E5ABEC0C1D}" dt="2021-01-23T17:00:03.791" v="1608" actId="1076"/>
          <ac:picMkLst>
            <pc:docMk/>
            <pc:sldMk cId="2601168536" sldId="294"/>
            <ac:picMk id="1026" creationId="{317AA426-C369-D44D-8354-10100B80492C}"/>
          </ac:picMkLst>
        </pc:picChg>
      </pc:sldChg>
      <pc:sldChg chg="addSp delSp modSp new mod modClrScheme modAnim chgLayout">
        <pc:chgData name="Tulimieri, Duncan" userId="03c543d0-e70e-453c-9896-f7afbb0b7e9c" providerId="ADAL" clId="{326B40BB-2850-6648-BB3B-17E5ABEC0C1D}" dt="2021-01-25T15:13:14.324" v="3426"/>
        <pc:sldMkLst>
          <pc:docMk/>
          <pc:sldMk cId="2748322005" sldId="295"/>
        </pc:sldMkLst>
        <pc:spChg chg="mod ord">
          <ac:chgData name="Tulimieri, Duncan" userId="03c543d0-e70e-453c-9896-f7afbb0b7e9c" providerId="ADAL" clId="{326B40BB-2850-6648-BB3B-17E5ABEC0C1D}" dt="2021-01-23T17:03:29.062" v="1725" actId="700"/>
          <ac:spMkLst>
            <pc:docMk/>
            <pc:sldMk cId="2748322005" sldId="295"/>
            <ac:spMk id="2" creationId="{6E350D0A-494F-0947-9A7B-19D62D1EB344}"/>
          </ac:spMkLst>
        </pc:spChg>
        <pc:spChg chg="mod ord">
          <ac:chgData name="Tulimieri, Duncan" userId="03c543d0-e70e-453c-9896-f7afbb0b7e9c" providerId="ADAL" clId="{326B40BB-2850-6648-BB3B-17E5ABEC0C1D}" dt="2021-01-23T17:24:35.225" v="2973" actId="20577"/>
          <ac:spMkLst>
            <pc:docMk/>
            <pc:sldMk cId="2748322005" sldId="295"/>
            <ac:spMk id="3" creationId="{4CA5BA96-DBAC-C444-92AC-D7F15CA365F7}"/>
          </ac:spMkLst>
        </pc:spChg>
        <pc:spChg chg="add del mod ord">
          <ac:chgData name="Tulimieri, Duncan" userId="03c543d0-e70e-453c-9896-f7afbb0b7e9c" providerId="ADAL" clId="{326B40BB-2850-6648-BB3B-17E5ABEC0C1D}" dt="2021-01-23T17:03:33.921" v="1726" actId="478"/>
          <ac:spMkLst>
            <pc:docMk/>
            <pc:sldMk cId="2748322005" sldId="295"/>
            <ac:spMk id="4" creationId="{5BA7DE9B-E1BD-B44A-8B6E-37CF62DC3DA5}"/>
          </ac:spMkLst>
        </pc:spChg>
        <pc:spChg chg="add mod">
          <ac:chgData name="Tulimieri, Duncan" userId="03c543d0-e70e-453c-9896-f7afbb0b7e9c" providerId="ADAL" clId="{326B40BB-2850-6648-BB3B-17E5ABEC0C1D}" dt="2021-01-23T17:03:58.339" v="1734"/>
          <ac:spMkLst>
            <pc:docMk/>
            <pc:sldMk cId="2748322005" sldId="295"/>
            <ac:spMk id="5" creationId="{D2E1B02B-A994-E84C-B6A0-FD7E74A34C27}"/>
          </ac:spMkLst>
        </pc:spChg>
        <pc:picChg chg="add mod">
          <ac:chgData name="Tulimieri, Duncan" userId="03c543d0-e70e-453c-9896-f7afbb0b7e9c" providerId="ADAL" clId="{326B40BB-2850-6648-BB3B-17E5ABEC0C1D}" dt="2021-01-23T17:03:45.160" v="1732" actId="1076"/>
          <ac:picMkLst>
            <pc:docMk/>
            <pc:sldMk cId="2748322005" sldId="295"/>
            <ac:picMk id="2050" creationId="{71E22917-57BA-1244-AEC4-60CAEBE196C8}"/>
          </ac:picMkLst>
        </pc:picChg>
      </pc:sldChg>
      <pc:sldChg chg="addSp delSp modSp new mod modClrScheme modAnim chgLayout">
        <pc:chgData name="Tulimieri, Duncan" userId="03c543d0-e70e-453c-9896-f7afbb0b7e9c" providerId="ADAL" clId="{326B40BB-2850-6648-BB3B-17E5ABEC0C1D}" dt="2021-01-28T20:29:58.887" v="3528" actId="20577"/>
        <pc:sldMkLst>
          <pc:docMk/>
          <pc:sldMk cId="615317026" sldId="296"/>
        </pc:sldMkLst>
        <pc:spChg chg="mod ord">
          <ac:chgData name="Tulimieri, Duncan" userId="03c543d0-e70e-453c-9896-f7afbb0b7e9c" providerId="ADAL" clId="{326B40BB-2850-6648-BB3B-17E5ABEC0C1D}" dt="2021-01-23T17:20:55.815" v="2640" actId="20577"/>
          <ac:spMkLst>
            <pc:docMk/>
            <pc:sldMk cId="615317026" sldId="296"/>
            <ac:spMk id="2" creationId="{ABD6974C-4695-F44A-88BB-8941B0BB5956}"/>
          </ac:spMkLst>
        </pc:spChg>
        <pc:spChg chg="mod ord">
          <ac:chgData name="Tulimieri, Duncan" userId="03c543d0-e70e-453c-9896-f7afbb0b7e9c" providerId="ADAL" clId="{326B40BB-2850-6648-BB3B-17E5ABEC0C1D}" dt="2021-01-28T20:29:58.887" v="3528" actId="20577"/>
          <ac:spMkLst>
            <pc:docMk/>
            <pc:sldMk cId="615317026" sldId="296"/>
            <ac:spMk id="3" creationId="{9C326542-DAD5-024F-9C71-10B0098D6F56}"/>
          </ac:spMkLst>
        </pc:spChg>
        <pc:spChg chg="del mod ord">
          <ac:chgData name="Tulimieri, Duncan" userId="03c543d0-e70e-453c-9896-f7afbb0b7e9c" providerId="ADAL" clId="{326B40BB-2850-6648-BB3B-17E5ABEC0C1D}" dt="2021-01-23T17:08:55.504" v="1821" actId="478"/>
          <ac:spMkLst>
            <pc:docMk/>
            <pc:sldMk cId="615317026" sldId="296"/>
            <ac:spMk id="4" creationId="{1B3CD540-0BF0-4D4B-B466-56E1F5ADAD5D}"/>
          </ac:spMkLst>
        </pc:spChg>
        <pc:spChg chg="add del mod">
          <ac:chgData name="Tulimieri, Duncan" userId="03c543d0-e70e-453c-9896-f7afbb0b7e9c" providerId="ADAL" clId="{326B40BB-2850-6648-BB3B-17E5ABEC0C1D}" dt="2021-01-23T17:08:59.835" v="1822" actId="700"/>
          <ac:spMkLst>
            <pc:docMk/>
            <pc:sldMk cId="615317026" sldId="296"/>
            <ac:spMk id="6" creationId="{DAE2920D-154F-D24D-B581-D1504A4A9786}"/>
          </ac:spMkLst>
        </pc:spChg>
        <pc:spChg chg="add mod ord">
          <ac:chgData name="Tulimieri, Duncan" userId="03c543d0-e70e-453c-9896-f7afbb0b7e9c" providerId="ADAL" clId="{326B40BB-2850-6648-BB3B-17E5ABEC0C1D}" dt="2021-01-25T15:14:03.356" v="3443" actId="20577"/>
          <ac:spMkLst>
            <pc:docMk/>
            <pc:sldMk cId="615317026" sldId="296"/>
            <ac:spMk id="7" creationId="{88F32697-9D22-AF4C-BE99-11C31A7C0D90}"/>
          </ac:spMkLst>
        </pc:spChg>
      </pc:sldChg>
      <pc:sldChg chg="modSp new del mod">
        <pc:chgData name="Tulimieri, Duncan" userId="03c543d0-e70e-453c-9896-f7afbb0b7e9c" providerId="ADAL" clId="{326B40BB-2850-6648-BB3B-17E5ABEC0C1D}" dt="2021-01-23T17:21:02.755" v="2641" actId="2696"/>
        <pc:sldMkLst>
          <pc:docMk/>
          <pc:sldMk cId="220382387" sldId="297"/>
        </pc:sldMkLst>
        <pc:spChg chg="mod">
          <ac:chgData name="Tulimieri, Duncan" userId="03c543d0-e70e-453c-9896-f7afbb0b7e9c" providerId="ADAL" clId="{326B40BB-2850-6648-BB3B-17E5ABEC0C1D}" dt="2021-01-23T17:14:50.710" v="2082" actId="20577"/>
          <ac:spMkLst>
            <pc:docMk/>
            <pc:sldMk cId="220382387" sldId="297"/>
            <ac:spMk id="2" creationId="{14B15426-C57B-DF4F-B34A-3841A1FA95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2A6B7-8BCA-5140-B355-9728956ED2F3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1436B-909F-0245-A909-366288117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27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1436B-909F-0245-A909-366288117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1436B-909F-0245-A909-366288117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1436B-909F-0245-A909-366288117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9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2653-00FC-3D4B-818C-8EB0A381F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26FC6-5CEF-7D45-9C21-8779C7F6D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C42AE-D835-1F43-94B2-8B7E844D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65AD-C8B2-AE4E-B182-E93E109B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0595E-3268-3F4C-8E64-70A12297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E28E-A6DB-3F40-B3E7-D56A8EE8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C42CD-D3FA-9D4A-BE5F-9750CA798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A515-2479-8A40-A780-1FA3D7C9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DFB-45DD-BD44-9FCC-0E2A69B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2D5A7-90F2-8845-B889-16AF6C457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5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5A5AF-5F6C-CB41-A387-AAF5D985F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FADF8-CC29-D942-A75B-0D725354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D4B6-D366-4E48-83BC-A10DA688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DBC5-1592-B14B-96FD-870AB376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F5BB-7BE7-994A-882F-543DF86D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506A-DED8-3E4D-A89C-2F04053D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2B0B-6508-DD42-8D6B-CB5A8F5F1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B91E-4986-914B-BC37-63346C41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CA9C-C698-494A-A3BC-AE7D5D8B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AEB4-B328-2040-AE36-D8E3DA27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ACB7-5C47-A34C-B661-7F32052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67F4E-6EF3-9041-B1F3-AB25A975A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ADE1-6C84-D742-81CE-8326084B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0FD-58BB-BA44-A9EB-E68FFD36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0E5AD-CC6A-4143-8F88-D5EB2F25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0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D3D2-D4FB-724E-AADE-247CD72E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8EDA3-000E-A742-8EAF-318C9285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330EF-EA74-F94C-8083-EFC217C5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D448-7A76-A440-A13D-3C231585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454FF-33FB-224A-B391-42A6E3528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D2551-330C-BB44-8225-3A12C2B1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0AED-7CDA-D549-BAD8-DB213DDE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2365-A7CD-D24C-9098-93A4519E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1B8E7-1A7E-2440-B843-C0D0F4A73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A0C2F-93EB-574B-A03F-933DB9085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D665B-E723-1943-B6C3-798EB7C3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E5683-E98A-8F46-BBCA-93AF0104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BD3F68-93F6-C549-A4A9-B52AA376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B8C7E-6E90-8044-9F84-C3DDE76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6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70DD-1A49-CB42-9635-D60E80CC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DCF87-A1D4-194E-BC5B-E3175305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6758D-AB82-0448-A706-EE51A6EC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F9FD2-2939-7245-8E1A-9F5239C5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DE304-7DDB-9642-8B58-7519A31D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0C6E9-EE96-2B4F-8FEC-23676073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798D-8CF7-3A40-AA4E-F5002AF7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849F-8084-9740-9DC9-F864C534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3E03-0495-7F42-8D0F-9B48EECB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A5DB8-F6C2-C646-92BE-42DEF7AFF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185A7-3322-284A-B069-3C7115C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D4DFF-A105-C84A-BBFD-59370BBF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F2F62-F537-C347-918F-23B47BAF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7A5A-53CC-3441-9B0E-A7FCE3408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5BEFC-6281-354F-9EB8-A2CCB0EE5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B6867-75B5-2E4B-880E-FBCFDA9D9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DCC1-A496-9445-AD23-3EC6F132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FD4F4-DAE9-2944-885A-863D3194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024F3-005A-9543-8F4D-86BE72C1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BD757-FE6A-3D4F-B786-CB1740B46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8B4DC-866D-B74F-9F33-C900DCE5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9323D-FABE-0747-9DA3-6734636BD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698A-980E-074E-B52D-5D59CA8A8280}" type="datetimeFigureOut">
              <a:rPr lang="en-US" smtClean="0"/>
              <a:t>1/23/21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3B5F-4B94-8441-B071-F513CF2B4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947A-BC95-0647-B98D-1AE4826E4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604D-77F7-1F4E-BF38-520C577A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DFF0-7BE4-804A-99FC-858C0242C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 to psychometric function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68E30-D631-3E40-96AC-A886C4B1FE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Duncan </a:t>
            </a:r>
            <a:r>
              <a:rPr lang="en-US" dirty="0" err="1"/>
              <a:t>Tulimieri</a:t>
            </a:r>
            <a:endParaRPr lang="en-US" dirty="0"/>
          </a:p>
          <a:p>
            <a:r>
              <a:rPr lang="en-US" dirty="0"/>
              <a:t>January 29, 2021</a:t>
            </a:r>
          </a:p>
        </p:txBody>
      </p:sp>
    </p:spTree>
    <p:extLst>
      <p:ext uri="{BB962C8B-B14F-4D97-AF65-F5344CB8AC3E}">
        <p14:creationId xmlns:p14="http://schemas.microsoft.com/office/powerpoint/2010/main" val="64565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C038-168D-FC4D-A2A3-B8B8B081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psychophysical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C04C-9A62-504F-9561-209A6DF7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Stimulus - what is being presented to the observer </a:t>
            </a:r>
          </a:p>
          <a:p>
            <a:r>
              <a:rPr lang="en-US" dirty="0"/>
              <a:t>Task - How stimulus is being presented (IFC/AFC or adjustment) </a:t>
            </a:r>
          </a:p>
          <a:p>
            <a:r>
              <a:rPr lang="en-US" dirty="0"/>
              <a:t>Method – How task is being implemented (constant, adaptive, adjustment) </a:t>
            </a:r>
          </a:p>
          <a:p>
            <a:r>
              <a:rPr lang="en-US" dirty="0"/>
              <a:t>Analysis – How psychometric function is being fit </a:t>
            </a:r>
          </a:p>
          <a:p>
            <a:r>
              <a:rPr lang="en-US" dirty="0"/>
              <a:t>Measure – Parameter(s) of interest </a:t>
            </a:r>
          </a:p>
          <a:p>
            <a:r>
              <a:rPr lang="en-US" dirty="0"/>
              <a:t>Question: Do young controls, old controls, and people with stroke differ in their visual acuity?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9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B254-392D-B84B-A069-9B93A8F6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Stimulus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0ED6-2128-1546-A864-9102210775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Landolt</a:t>
            </a:r>
            <a:r>
              <a:rPr lang="en-US" dirty="0"/>
              <a:t> rings</a:t>
            </a:r>
          </a:p>
          <a:p>
            <a:r>
              <a:rPr lang="en-US" dirty="0"/>
              <a:t>Can be anything that activates sensory mechanism in question </a:t>
            </a:r>
          </a:p>
          <a:p>
            <a:r>
              <a:rPr lang="en-US" dirty="0"/>
              <a:t>Starting guidelines: stimulus exposure of 250 </a:t>
            </a:r>
            <a:r>
              <a:rPr lang="en-US" dirty="0" err="1"/>
              <a:t>ms</a:t>
            </a:r>
            <a:r>
              <a:rPr lang="en-US" dirty="0"/>
              <a:t>, interstimulus interval of 500 </a:t>
            </a:r>
            <a:r>
              <a:rPr lang="en-US" dirty="0" err="1"/>
              <a:t>ms</a:t>
            </a:r>
            <a:r>
              <a:rPr lang="en-US" dirty="0"/>
              <a:t>, intertrial interval of 1000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Encouraged to explore as necessary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521174-EB82-CC4A-86C1-DF308995FEDC}"/>
              </a:ext>
            </a:extLst>
          </p:cNvPr>
          <p:cNvGrpSpPr/>
          <p:nvPr/>
        </p:nvGrpSpPr>
        <p:grpSpPr>
          <a:xfrm>
            <a:off x="6410741" y="1825625"/>
            <a:ext cx="5458557" cy="4591404"/>
            <a:chOff x="5213627" y="2839453"/>
            <a:chExt cx="3192436" cy="3055056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F6E19E6E-22AE-834C-978C-7DF0270B7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7307" y="2854596"/>
              <a:ext cx="1608756" cy="1464380"/>
            </a:xfrm>
            <a:prstGeom prst="rect">
              <a:avLst/>
            </a:prstGeom>
          </p:spPr>
        </p:pic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ED9D7E3-A65D-B846-AD85-D0A6F3529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627" y="2839453"/>
              <a:ext cx="1335308" cy="1464380"/>
            </a:xfrm>
            <a:prstGeom prst="rect">
              <a:avLst/>
            </a:prstGeom>
          </p:spPr>
        </p:pic>
        <p:pic>
          <p:nvPicPr>
            <p:cNvPr id="7" name="Picture 6" descr="Logo, icon&#10;&#10;Description automatically generated">
              <a:extLst>
                <a:ext uri="{FF2B5EF4-FFF2-40B4-BE49-F238E27FC236}">
                  <a16:creationId xmlns:a16="http://schemas.microsoft.com/office/drawing/2014/main" id="{99E7BCB1-92F8-5A4E-8ADF-DBB86E1F2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3627" y="4430128"/>
              <a:ext cx="1608756" cy="1464381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0EFF9E7-8D79-8E43-8D72-03D3BD173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0754" y="4430128"/>
              <a:ext cx="1335309" cy="1464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32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DE22-1417-C742-8C23-8DD81CC8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32475E-4FA8-494E-AF9A-D4C77C2BF5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Adjustment</a:t>
            </a:r>
          </a:p>
          <a:p>
            <a:r>
              <a:rPr lang="en-US" dirty="0"/>
              <a:t>Forced-choice task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– number of stimuli presented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 – number of stimulus alternatives per trial </a:t>
            </a:r>
          </a:p>
          <a:p>
            <a:pPr lvl="1"/>
            <a:r>
              <a:rPr lang="en-US" dirty="0"/>
              <a:t>AFC – alternative forced choice </a:t>
            </a:r>
          </a:p>
          <a:p>
            <a:pPr lvl="1"/>
            <a:r>
              <a:rPr lang="en-US" dirty="0"/>
              <a:t>IFC – interval forced choice </a:t>
            </a:r>
          </a:p>
          <a:p>
            <a:pPr lvl="1"/>
            <a:r>
              <a:rPr lang="en-US" i="1" dirty="0"/>
              <a:t>M</a:t>
            </a:r>
            <a:r>
              <a:rPr lang="en-US" dirty="0"/>
              <a:t>AFC</a:t>
            </a:r>
          </a:p>
          <a:p>
            <a:pPr lvl="1"/>
            <a:r>
              <a:rPr lang="en-US" dirty="0"/>
              <a:t>N = 1</a:t>
            </a:r>
          </a:p>
          <a:p>
            <a:pPr lvl="1"/>
            <a:r>
              <a:rPr lang="en-US" dirty="0"/>
              <a:t>M = 4 </a:t>
            </a:r>
          </a:p>
          <a:p>
            <a:pPr lvl="1"/>
            <a:r>
              <a:rPr lang="en-US" dirty="0"/>
              <a:t>4AFC task</a:t>
            </a:r>
          </a:p>
        </p:txBody>
      </p:sp>
      <p:pic>
        <p:nvPicPr>
          <p:cNvPr id="1026" name="Picture 2" descr="A Beginner's Guide to (CIE) Colorimetry | by Chandler Abraham | Color and  Imaging | Medium">
            <a:extLst>
              <a:ext uri="{FF2B5EF4-FFF2-40B4-BE49-F238E27FC236}">
                <a16:creationId xmlns:a16="http://schemas.microsoft.com/office/drawing/2014/main" id="{317AA426-C369-D44D-8354-10100B80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769" y="542822"/>
            <a:ext cx="5315916" cy="56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E79A58-DE2B-3B48-A7C2-C64F297D92CE}"/>
              </a:ext>
            </a:extLst>
          </p:cNvPr>
          <p:cNvSpPr txBox="1"/>
          <p:nvPr/>
        </p:nvSpPr>
        <p:spPr>
          <a:xfrm>
            <a:off x="6410741" y="6197727"/>
            <a:ext cx="555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/hipster-color-science/a-beginners-guide-to-colorimetry-401f1830b65a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609C1E-F761-4848-AA6E-B733F327AD93}"/>
              </a:ext>
            </a:extLst>
          </p:cNvPr>
          <p:cNvGrpSpPr/>
          <p:nvPr/>
        </p:nvGrpSpPr>
        <p:grpSpPr>
          <a:xfrm>
            <a:off x="6096000" y="1388689"/>
            <a:ext cx="5458557" cy="4591404"/>
            <a:chOff x="5213627" y="2839453"/>
            <a:chExt cx="3192436" cy="3055056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21518D-3D98-4447-9125-B89FFF04D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7307" y="2854596"/>
              <a:ext cx="1608756" cy="1464380"/>
            </a:xfrm>
            <a:prstGeom prst="rect">
              <a:avLst/>
            </a:prstGeom>
          </p:spPr>
        </p:pic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5E61EA52-F931-1647-AFB5-498304F20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3627" y="2839453"/>
              <a:ext cx="1335308" cy="1464380"/>
            </a:xfrm>
            <a:prstGeom prst="rect">
              <a:avLst/>
            </a:prstGeom>
          </p:spPr>
        </p:pic>
        <p:pic>
          <p:nvPicPr>
            <p:cNvPr id="9" name="Picture 8" descr="Logo, icon&#10;&#10;Description automatically generated">
              <a:extLst>
                <a:ext uri="{FF2B5EF4-FFF2-40B4-BE49-F238E27FC236}">
                  <a16:creationId xmlns:a16="http://schemas.microsoft.com/office/drawing/2014/main" id="{5F728B35-195C-2047-B4F4-B22889EA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13627" y="4430128"/>
              <a:ext cx="1608756" cy="1464381"/>
            </a:xfrm>
            <a:prstGeom prst="rect">
              <a:avLst/>
            </a:prstGeom>
          </p:spPr>
        </p:pic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2E2C834-D49A-7E4E-A4F6-6AABA5C4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0754" y="4430128"/>
              <a:ext cx="1335309" cy="14643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1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0D0A-494F-0947-9A7B-19D62D1E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5BA96-DBAC-C444-92AC-D7F15CA365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Method of Constant</a:t>
            </a:r>
          </a:p>
          <a:p>
            <a:pPr lvl="1"/>
            <a:r>
              <a:rPr lang="en-US" dirty="0"/>
              <a:t>0.1cm:0.2cm:5cm </a:t>
            </a:r>
          </a:p>
          <a:p>
            <a:r>
              <a:rPr lang="en-US" dirty="0"/>
              <a:t>Method of Adjustment/Staircase </a:t>
            </a:r>
          </a:p>
          <a:p>
            <a:pPr lvl="1"/>
            <a:r>
              <a:rPr lang="en-US" dirty="0"/>
              <a:t>Set criteria </a:t>
            </a:r>
          </a:p>
          <a:p>
            <a:pPr lvl="1"/>
            <a:r>
              <a:rPr lang="en-US" dirty="0"/>
              <a:t>Ex. </a:t>
            </a:r>
            <a:r>
              <a:rPr lang="en-US" dirty="0" err="1"/>
              <a:t>i</a:t>
            </a:r>
            <a:r>
              <a:rPr lang="en-US" dirty="0"/>
              <a:t>.) minimum step of X, ii.) X consecutive trials at same level, iii.) maximum trials or time limit. (</a:t>
            </a:r>
            <a:r>
              <a:rPr lang="en-US" dirty="0" err="1"/>
              <a:t>Rinderknecht</a:t>
            </a:r>
            <a:r>
              <a:rPr lang="en-US" dirty="0"/>
              <a:t> et al., 2018) </a:t>
            </a:r>
          </a:p>
        </p:txBody>
      </p:sp>
      <p:pic>
        <p:nvPicPr>
          <p:cNvPr id="2050" name="Picture 2" descr="Psychophysics of Vision by Michael Kalloniatis and Charles Luu – Webvision">
            <a:extLst>
              <a:ext uri="{FF2B5EF4-FFF2-40B4-BE49-F238E27FC236}">
                <a16:creationId xmlns:a16="http://schemas.microsoft.com/office/drawing/2014/main" id="{71E22917-57BA-1244-AEC4-60CAEBE19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13181"/>
            <a:ext cx="6106137" cy="49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E1B02B-A994-E84C-B6A0-FD7E74A34C27}"/>
              </a:ext>
            </a:extLst>
          </p:cNvPr>
          <p:cNvSpPr txBox="1"/>
          <p:nvPr/>
        </p:nvSpPr>
        <p:spPr>
          <a:xfrm>
            <a:off x="6019800" y="6176963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webvision.med.utah.edu</a:t>
            </a:r>
            <a:r>
              <a:rPr lang="en-US" dirty="0"/>
              <a:t>/</a:t>
            </a:r>
            <a:r>
              <a:rPr lang="en-US" dirty="0" err="1"/>
              <a:t>imageswv</a:t>
            </a:r>
            <a:r>
              <a:rPr lang="en-US" dirty="0"/>
              <a:t>/Kall06.jpeg</a:t>
            </a:r>
          </a:p>
        </p:txBody>
      </p:sp>
    </p:spTree>
    <p:extLst>
      <p:ext uri="{BB962C8B-B14F-4D97-AF65-F5344CB8AC3E}">
        <p14:creationId xmlns:p14="http://schemas.microsoft.com/office/powerpoint/2010/main" val="274832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974C-4695-F44A-88BB-8941B0BB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+ Measure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26542-DAD5-024F-9C71-10B0098D6F5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4 parameter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psychometric function midpoint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: slope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: guess rate (lower asymptote)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: lapse rate (upper asymptote)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sigmoid function, Cumulative normal, Logistic, Weibull, Gumbel, Quick, Log-Quick, Hyperbolic secant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26542-DAD5-024F-9C71-10B0098D6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16" r="-2689" b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32697-9D22-AF4C-BE99-11C31A7C0D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Maximum Likelihood Criterion</a:t>
            </a:r>
          </a:p>
          <a:p>
            <a:pPr lvl="1"/>
            <a:r>
              <a:rPr lang="en-US" dirty="0"/>
              <a:t>Minimize the negative log likelihood</a:t>
            </a:r>
          </a:p>
          <a:p>
            <a:pPr lvl="1"/>
            <a:r>
              <a:rPr lang="en-US" dirty="0" err="1"/>
              <a:t>MathTools</a:t>
            </a:r>
            <a:r>
              <a:rPr lang="en-US" dirty="0"/>
              <a:t>! </a:t>
            </a:r>
          </a:p>
          <a:p>
            <a:r>
              <a:rPr lang="en-US" dirty="0"/>
              <a:t>Bayesian Criterion  </a:t>
            </a:r>
          </a:p>
          <a:p>
            <a:pPr lvl="1"/>
            <a:r>
              <a:rPr lang="en-US" dirty="0"/>
              <a:t>Allows one to add a prior </a:t>
            </a:r>
          </a:p>
          <a:p>
            <a:pPr lvl="2"/>
            <a:r>
              <a:rPr lang="en-US" dirty="0"/>
              <a:t>Previous literature/experiments </a:t>
            </a:r>
          </a:p>
          <a:p>
            <a:pPr lvl="2"/>
            <a:r>
              <a:rPr lang="en-US" dirty="0"/>
              <a:t>Pilot subjects </a:t>
            </a:r>
          </a:p>
          <a:p>
            <a:pPr lvl="1"/>
            <a:r>
              <a:rPr lang="en-US" dirty="0"/>
              <a:t>Minimize the negative log posterior?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E4AB-B88A-094A-B54F-592586AD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3" y="265112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7EC1-E7DA-0F4D-9798-97E92BB4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stimulus (250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r>
              <a:rPr lang="en-US" dirty="0"/>
              <a:t>Force decision (left, right, up, down) </a:t>
            </a:r>
          </a:p>
          <a:p>
            <a:r>
              <a:rPr lang="en-US" dirty="0"/>
              <a:t>Intertrial interval 1000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Repeat  </a:t>
            </a:r>
          </a:p>
        </p:txBody>
      </p:sp>
    </p:spTree>
    <p:extLst>
      <p:ext uri="{BB962C8B-B14F-4D97-AF65-F5344CB8AC3E}">
        <p14:creationId xmlns:p14="http://schemas.microsoft.com/office/powerpoint/2010/main" val="120551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00B7-E6F0-FD44-ADCF-60442602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5B9D9-564E-4A42-93D0-6CD5977DD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4 trials x 6 sizes (randomly presented)</a:t>
            </a:r>
          </a:p>
          <a:p>
            <a:r>
              <a:rPr lang="en-US" dirty="0"/>
              <a:t>Determine correct/incorrect responses</a:t>
            </a:r>
          </a:p>
          <a:p>
            <a:r>
              <a:rPr lang="en-US" dirty="0"/>
              <a:t>Group data by stimulus size (x-axis) &amp; Calculate p(correct) for each stimulus size</a:t>
            </a:r>
          </a:p>
        </p:txBody>
      </p:sp>
      <p:pic>
        <p:nvPicPr>
          <p:cNvPr id="8" name="Picture 7" descr="A picture containing large&#10;&#10;Description automatically generated">
            <a:extLst>
              <a:ext uri="{FF2B5EF4-FFF2-40B4-BE49-F238E27FC236}">
                <a16:creationId xmlns:a16="http://schemas.microsoft.com/office/drawing/2014/main" id="{8E129C9F-824F-3241-8393-6EAAF237A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524" y="0"/>
            <a:ext cx="3575767" cy="6858000"/>
          </a:xfrm>
          <a:prstGeom prst="rect">
            <a:avLst/>
          </a:prstGeom>
        </p:spPr>
      </p:pic>
      <p:pic>
        <p:nvPicPr>
          <p:cNvPr id="12" name="Picture 11" descr="Calendar&#10;&#10;Description automatically generated">
            <a:extLst>
              <a:ext uri="{FF2B5EF4-FFF2-40B4-BE49-F238E27FC236}">
                <a16:creationId xmlns:a16="http://schemas.microsoft.com/office/drawing/2014/main" id="{C6F1C731-F47F-B040-9800-06FB9D7C2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759" y="-10432"/>
            <a:ext cx="4554141" cy="685800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2B3BEFFB-FC3C-5A49-A152-B4882E94E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5618" y="888233"/>
            <a:ext cx="6506382" cy="487978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9787392-E1AF-2D40-97E2-573D3C8E2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08" y="1335404"/>
            <a:ext cx="59944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2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08BA-2368-5345-A275-EB17AF5F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206863"/>
            <a:ext cx="10515600" cy="1325563"/>
          </a:xfrm>
        </p:spPr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ACBC-0010-E544-818C-9B4170324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ym typeface="Wingdings" pitchFamily="2" charset="2"/>
                  </a:rPr>
                  <a:t>Free parameters (young healthy, old healthy, stroke)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b="0" dirty="0"/>
                  <a:t> – midpoint (PSE)</a:t>
                </a:r>
              </a:p>
              <a:p>
                <a:pPr lvl="2"/>
                <a:r>
                  <a:rPr lang="en-US" b="0" dirty="0"/>
                  <a:t>Rank</a:t>
                </a:r>
                <a:r>
                  <a:rPr lang="en-US" dirty="0"/>
                  <a:t> from smaller stimulus size to larger stimulus size</a:t>
                </a:r>
              </a:p>
              <a:p>
                <a:pPr lvl="2"/>
                <a:r>
                  <a:rPr lang="en-US" b="0" dirty="0"/>
                  <a:t>Young healthy</a:t>
                </a:r>
                <a:r>
                  <a:rPr lang="en-US" dirty="0"/>
                  <a:t>, old healthy, stroke 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b="0" dirty="0"/>
                  <a:t> – heat (slope)</a:t>
                </a:r>
              </a:p>
              <a:p>
                <a:pPr lvl="2"/>
                <a:r>
                  <a:rPr lang="en-US" b="0" dirty="0"/>
                  <a:t>Ra</a:t>
                </a:r>
                <a:r>
                  <a:rPr lang="en-US" dirty="0"/>
                  <a:t>nk from highest to lowest </a:t>
                </a:r>
              </a:p>
              <a:p>
                <a:pPr lvl="2"/>
                <a:r>
                  <a:rPr lang="en-US" b="0" dirty="0"/>
                  <a:t>Young healthy</a:t>
                </a:r>
                <a:r>
                  <a:rPr lang="en-US" dirty="0"/>
                  <a:t> &gt; old healthy &gt;= stroke 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– guess rate </a:t>
                </a:r>
              </a:p>
              <a:p>
                <a:pPr lvl="2"/>
                <a:r>
                  <a:rPr lang="en-US" dirty="0"/>
                  <a:t>Rank from highest to lowest </a:t>
                </a:r>
              </a:p>
              <a:p>
                <a:pPr lvl="2"/>
                <a:r>
                  <a:rPr lang="en-US" b="0" dirty="0"/>
                  <a:t>Stroke &gt;= old healthy &gt; young healthy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b="0" dirty="0"/>
                  <a:t> – lapse rate </a:t>
                </a:r>
              </a:p>
              <a:p>
                <a:pPr lvl="2"/>
                <a:r>
                  <a:rPr lang="en-US" dirty="0"/>
                  <a:t>Rank from highest to lowest </a:t>
                </a:r>
              </a:p>
              <a:p>
                <a:pPr lvl="2"/>
                <a:r>
                  <a:rPr lang="en-US" dirty="0"/>
                  <a:t>Stroke &gt;= old healthy &gt; young healthy </a:t>
                </a:r>
              </a:p>
              <a:p>
                <a:pPr lvl="2"/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2ACBC-0010-E544-818C-9B4170324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92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473</Words>
  <Application>Microsoft Macintosh PowerPoint</Application>
  <PresentationFormat>Widescreen</PresentationFormat>
  <Paragraphs>76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Experiment to psychometric function </vt:lpstr>
      <vt:lpstr>Components of a psychophysical task </vt:lpstr>
      <vt:lpstr>Stimulus </vt:lpstr>
      <vt:lpstr>Task </vt:lpstr>
      <vt:lpstr>Method </vt:lpstr>
      <vt:lpstr>Analysis + Measure </vt:lpstr>
      <vt:lpstr>Experimental design</vt:lpstr>
      <vt:lpstr>Data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Snowy Owl Task fka “Landolt Task”</dc:title>
  <dc:creator>Microsoft Office User</dc:creator>
  <cp:lastModifiedBy>Tulimieri, Duncan</cp:lastModifiedBy>
  <cp:revision>61</cp:revision>
  <dcterms:created xsi:type="dcterms:W3CDTF">2020-11-18T17:15:03Z</dcterms:created>
  <dcterms:modified xsi:type="dcterms:W3CDTF">2021-01-28T21:02:59Z</dcterms:modified>
</cp:coreProperties>
</file>