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2" r:id="rId10"/>
    <p:sldId id="269" r:id="rId11"/>
    <p:sldId id="270" r:id="rId12"/>
    <p:sldId id="263" r:id="rId13"/>
    <p:sldId id="271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53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C5FB-8B26-2346-9623-1D18C70B8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2EE4F-2B8C-164E-B85F-6EC91DC7E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1C81-5272-BE46-8728-18EB0AC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7D9A-CB8D-C849-A638-EF89514BAEB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5EE3-9446-8E48-8553-836FAC8E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8BE3-53E6-2247-8094-7E4A1A78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30B-E43A-2D43-A837-34FB9EED4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8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5970-2537-A045-AECE-D353A40D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49413-B1FB-D740-9BDA-17BC9458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91EA6-75BC-DF43-91C9-9B330E83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7D9A-CB8D-C849-A638-EF89514BAEB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99B50-015C-4649-BF91-FF68BD6C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FFE24-5705-1146-A866-0229501A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30B-E43A-2D43-A837-34FB9EED4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2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9249D-6D65-6E48-8218-88665A6C9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D5A3D-E643-2543-BAE6-FE04D8119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D47A-270F-CC4C-A007-1CF24441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7D9A-CB8D-C849-A638-EF89514BAEB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AF22-6E46-8541-A0A8-8D6B6DB7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17FA-FEFF-084E-8125-F9BD2A4A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30B-E43A-2D43-A837-34FB9EED4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3678-F1CE-114E-B96D-BF5156F6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AB56-9F18-AD44-B823-F5A4DAE5E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25626-03C0-E249-A9C5-2696CA04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7D9A-CB8D-C849-A638-EF89514BAEB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89CBE-104D-4443-814E-513AAB26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D715-1382-3044-959A-657D8E24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30B-E43A-2D43-A837-34FB9EED4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ACD4-5610-0843-A373-9FFDEE9E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5A8D2-6E6A-5942-BEA4-6710F28F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ECA8A-2F4B-5E41-956A-B86D4E02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7D9A-CB8D-C849-A638-EF89514BAEB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EE7E-0094-764E-8B21-57738995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3B88C-F1EC-2D4D-918F-CF9B002A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30B-E43A-2D43-A837-34FB9EED4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0BDE-04C3-5C4F-9974-79AF1F0C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BB9F-3F9B-2946-827A-90A7AB524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58778-23BD-D549-8814-5B8A45E6D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8D94-9ED8-9743-B3E7-3ECD66AC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7D9A-CB8D-C849-A638-EF89514BAEB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B1B42-4456-7A4F-80AF-F86C0FAA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EE2CE-4A1E-9249-AEE0-B4BCE44E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30B-E43A-2D43-A837-34FB9EED4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A951-F450-7B46-A12D-533380CD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C8358-9E35-8647-AE6C-607D33EE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517FA-FC25-A44E-BF66-744361A16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52359-B7E3-AD4C-A113-309C454AC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B509E-3126-DD41-8E31-BDD25C968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ACB50-3A32-0247-8174-D2F8E1E4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7D9A-CB8D-C849-A638-EF89514BAEB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24C3C-6857-BC4B-81C8-003326E7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FE86C-3A58-F341-A449-492F86A7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30B-E43A-2D43-A837-34FB9EED4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F173-79F4-3348-A924-106AD880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C5FE2-B63F-0B48-930C-6DDA23F0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7D9A-CB8D-C849-A638-EF89514BAEB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DCCE7-33E6-E445-9DCC-A811FA01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7E448-48EE-6B44-B436-FDA1922F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30B-E43A-2D43-A837-34FB9EED4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F3B1E-475F-9D4C-A369-27FC6E9B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7D9A-CB8D-C849-A638-EF89514BAEB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C4634-7DA4-D14B-B7F1-20C87DE1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38A59-FA2B-F04C-B9E7-B7F4A77A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30B-E43A-2D43-A837-34FB9EED4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3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B6BE-C60C-FB4E-A6D6-3D26267B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E7AF-14E8-D445-8FE8-EE49753F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3D30B-379C-7D4F-B5C4-439DAB42A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B11B3-DFBB-6C4A-A2B3-31C400BD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7D9A-CB8D-C849-A638-EF89514BAEB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FB082-059C-9449-A164-0E6214C1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B7E4E-2D26-804E-AC73-A7AE33A5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30B-E43A-2D43-A837-34FB9EED4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90E8-6392-FE49-82D9-C1349526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9B014-AFCD-834E-B2B8-F8D3D8AAA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9167A-7A6D-1D43-8E78-CF1B6570B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AFEB9-28C9-5147-A41E-530308B5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7D9A-CB8D-C849-A638-EF89514BAEB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E430-E679-D244-90E3-338DBDE2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79E0F-1624-D44C-8AA3-5FD75E02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30B-E43A-2D43-A837-34FB9EED4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0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C0263-1BB2-0C48-A1BF-759915E5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7087A-7F54-C64D-A074-0EBECF6C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2A28-0B95-1142-BEBC-17D31BD6B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7D9A-CB8D-C849-A638-EF89514BAEB4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99E4A-4E7F-C84F-B707-C630EBAA0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45CB-6F45-B044-9A88-8C6E21616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D030B-E43A-2D43-A837-34FB9EED4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3A38-5FD5-7749-A06A-8850CC4AF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Visuomotor map determines how visually guided reaching movements are corrected within and across trials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E1DF4-214E-814C-8247-3F635BEF1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Hayashi et al. </a:t>
            </a:r>
          </a:p>
          <a:p>
            <a:r>
              <a:rPr lang="en-US" dirty="0"/>
              <a:t>Duncan </a:t>
            </a:r>
            <a:r>
              <a:rPr lang="en-US" dirty="0" err="1"/>
              <a:t>Tulimieri</a:t>
            </a:r>
            <a:r>
              <a:rPr lang="en-US"/>
              <a:t> 7.30.20</a:t>
            </a:r>
          </a:p>
        </p:txBody>
      </p:sp>
    </p:spTree>
    <p:extLst>
      <p:ext uri="{BB962C8B-B14F-4D97-AF65-F5344CB8AC3E}">
        <p14:creationId xmlns:p14="http://schemas.microsoft.com/office/powerpoint/2010/main" val="384789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A75C-BE58-9848-928F-B221D9CE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687A-AA14-E94C-A820-E12DC72F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alteration of online correction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6E816-9DC8-164B-8F3D-8C3CDC02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460" y="4241800"/>
            <a:ext cx="8053540" cy="26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3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A75C-BE58-9848-928F-B221D9CE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687A-AA14-E94C-A820-E12DC72F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alteration of online correction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507D2-FCF2-3D4A-B043-F10227C3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418114"/>
            <a:ext cx="6248400" cy="34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1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8975-5DA6-F349-BFA2-D33B5055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6523-68CE-7249-A420-EDBEAA04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alteration of offline correction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5801E-E612-EA43-A314-92BCFD45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3400425"/>
            <a:ext cx="54483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6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8975-5DA6-F349-BFA2-D33B5055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6523-68CE-7249-A420-EDBEAA04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alteration of offline correction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5D005-554F-FA4D-A502-CE4C55DC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0" y="3500535"/>
            <a:ext cx="5880100" cy="33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3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BDAC-19DB-C344-BCC8-1E36F7ED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D33E-102C-8A4F-BBC5-5D8EE7C8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influencing the feedback response </a:t>
            </a:r>
          </a:p>
        </p:txBody>
      </p:sp>
    </p:spTree>
    <p:extLst>
      <p:ext uri="{BB962C8B-B14F-4D97-AF65-F5344CB8AC3E}">
        <p14:creationId xmlns:p14="http://schemas.microsoft.com/office/powerpoint/2010/main" val="315600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AFA6-57BE-784C-ACA5-70C338C8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1B0F-16F7-9241-BDE2-7813D14C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feedforward and feedback control </a:t>
            </a:r>
          </a:p>
        </p:txBody>
      </p:sp>
    </p:spTree>
    <p:extLst>
      <p:ext uri="{BB962C8B-B14F-4D97-AF65-F5344CB8AC3E}">
        <p14:creationId xmlns:p14="http://schemas.microsoft.com/office/powerpoint/2010/main" val="3210913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569D-0E7E-B84F-8351-727EEC30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0536-BC53-CF47-9EE9-876F25C9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movement corrections were note influenced by the alteration of online movement correction in the preceding trial </a:t>
            </a:r>
          </a:p>
        </p:txBody>
      </p:sp>
    </p:spTree>
    <p:extLst>
      <p:ext uri="{BB962C8B-B14F-4D97-AF65-F5344CB8AC3E}">
        <p14:creationId xmlns:p14="http://schemas.microsoft.com/office/powerpoint/2010/main" val="386055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38DD-CC20-C443-A066-AC3C91F9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B3B6-E718-3E49-B02E-55EB0493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 of shape of visuomotor map on motor adaptation </a:t>
            </a:r>
          </a:p>
        </p:txBody>
      </p:sp>
    </p:spTree>
    <p:extLst>
      <p:ext uri="{BB962C8B-B14F-4D97-AF65-F5344CB8AC3E}">
        <p14:creationId xmlns:p14="http://schemas.microsoft.com/office/powerpoint/2010/main" val="346731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C28E-36BB-EC49-8757-442A399B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EA82-D781-D740-AAC5-AF2CB870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 of establishing visuomotor map </a:t>
            </a:r>
          </a:p>
        </p:txBody>
      </p:sp>
    </p:spTree>
    <p:extLst>
      <p:ext uri="{BB962C8B-B14F-4D97-AF65-F5344CB8AC3E}">
        <p14:creationId xmlns:p14="http://schemas.microsoft.com/office/powerpoint/2010/main" val="27180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DAF6-BBA4-2E4B-8C58-C671F928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E559-EF72-EF4C-A03C-CAF0C08F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A6F41-97AF-CC4F-8CEE-7A027596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460" y="0"/>
            <a:ext cx="3817540" cy="38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5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44EE-769A-6C42-BA7F-0BA803A9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91E0-1155-0A49-893A-1BCE09822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</a:t>
            </a:r>
          </a:p>
          <a:p>
            <a:r>
              <a:rPr lang="en-US" dirty="0"/>
              <a:t>General task settings </a:t>
            </a:r>
          </a:p>
          <a:p>
            <a:r>
              <a:rPr lang="en-US" dirty="0"/>
              <a:t>Procedure for distortion of the visuomotor map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5EA12-2E57-C446-A9C8-20FE662D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38" y="0"/>
            <a:ext cx="4630262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4A2E-136F-5545-B470-1B5B2D19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AB6D-70B8-8F44-A7E4-13828FAC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  <a:p>
            <a:r>
              <a:rPr lang="en-US" dirty="0"/>
              <a:t>Confirm visuomotor map distortion works </a:t>
            </a:r>
          </a:p>
          <a:p>
            <a:r>
              <a:rPr lang="en-US" dirty="0"/>
              <a:t>Prediction </a:t>
            </a:r>
          </a:p>
          <a:p>
            <a:pPr lvl="1"/>
            <a:r>
              <a:rPr lang="en-US" dirty="0"/>
              <a:t>Those with inward adaptation will end up reaching towards 0 for all reaches </a:t>
            </a:r>
          </a:p>
          <a:p>
            <a:pPr lvl="1"/>
            <a:r>
              <a:rPr lang="en-US" dirty="0"/>
              <a:t>Those with outward adaptation will end up reaching towards +-60 for all reaches </a:t>
            </a:r>
          </a:p>
          <a:p>
            <a:r>
              <a:rPr lang="en-US" dirty="0"/>
              <a:t>Why? Sensory prediction error will cause cerebellum to change the next motor command to try to minimize the difference in expected and actual sensory information </a:t>
            </a:r>
          </a:p>
        </p:txBody>
      </p:sp>
    </p:spTree>
    <p:extLst>
      <p:ext uri="{BB962C8B-B14F-4D97-AF65-F5344CB8AC3E}">
        <p14:creationId xmlns:p14="http://schemas.microsoft.com/office/powerpoint/2010/main" val="290045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4A2E-136F-5545-B470-1B5B2D19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AB6D-70B8-8F44-A7E4-13828FAC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Experiment 2</a:t>
            </a:r>
          </a:p>
          <a:p>
            <a:r>
              <a:rPr lang="en-US" dirty="0"/>
              <a:t>How the intervention influenced online movement correction via target jump </a:t>
            </a:r>
          </a:p>
          <a:p>
            <a:r>
              <a:rPr lang="en-US" dirty="0"/>
              <a:t>Prediction?</a:t>
            </a:r>
          </a:p>
          <a:p>
            <a:pPr lvl="1"/>
            <a:r>
              <a:rPr lang="en-US" dirty="0"/>
              <a:t>Those who experienced inward adaptation will be “less sensitive” to target jumps (i.e. angle of reach &lt; angle of target jump) </a:t>
            </a:r>
          </a:p>
          <a:p>
            <a:pPr lvl="1"/>
            <a:r>
              <a:rPr lang="en-US" dirty="0"/>
              <a:t>Those who experience outward adaptation will be “more sensitive” to target jumps (i.e. angle of reach &gt; angle of target jump) 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Their visuomotor maps have been changed such that the inward group believes a reach towards center will still allow them to hit the +-30 target, and the outward group believes that a reach towards +-60 will allow them to hit the +-30 target </a:t>
            </a:r>
          </a:p>
        </p:txBody>
      </p:sp>
    </p:spTree>
    <p:extLst>
      <p:ext uri="{BB962C8B-B14F-4D97-AF65-F5344CB8AC3E}">
        <p14:creationId xmlns:p14="http://schemas.microsoft.com/office/powerpoint/2010/main" val="104888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4A2E-136F-5545-B470-1B5B2D19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AB6D-70B8-8F44-A7E4-13828FAC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 3 </a:t>
            </a:r>
          </a:p>
          <a:p>
            <a:pPr lvl="1"/>
            <a:r>
              <a:rPr lang="en-US" dirty="0"/>
              <a:t>How intervention influenced offline movement correction (i.e. correction from trial to trial) </a:t>
            </a:r>
          </a:p>
          <a:p>
            <a:r>
              <a:rPr lang="en-US" dirty="0"/>
              <a:t>Prediction</a:t>
            </a:r>
          </a:p>
          <a:p>
            <a:pPr lvl="1"/>
            <a:r>
              <a:rPr lang="en-US" dirty="0"/>
              <a:t>Those who experienced inward adaptation will have a smaller aftereffect compared to reversed signed perturbation </a:t>
            </a:r>
          </a:p>
          <a:p>
            <a:pPr lvl="1"/>
            <a:r>
              <a:rPr lang="en-US" dirty="0"/>
              <a:t>Those who experience outward adaptation will have a larger aftereffect compared to reversed signed perturbation 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Inward adaptation will believe they are still on target, while outward adaptation will believe they are even more off target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5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3525-54C5-E340-A9C7-0230C374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FE1B-D6BE-0F4E-A8BF-1B04EB28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</p:spTree>
    <p:extLst>
      <p:ext uri="{BB962C8B-B14F-4D97-AF65-F5344CB8AC3E}">
        <p14:creationId xmlns:p14="http://schemas.microsoft.com/office/powerpoint/2010/main" val="384622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60AB-7448-A046-888A-1FA00B14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DF9E-A8B7-7546-9C29-B1C8AC7A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distortion of the visuomotor map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22B71-3130-564F-BB44-A7B7ACA7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1" y="2525258"/>
            <a:ext cx="8788400" cy="43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1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A75C-BE58-9848-928F-B221D9CE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687A-AA14-E94C-A820-E12DC72F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alteration of online correction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370E8-88FF-2B49-B94B-972F6AFA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86" y="3149600"/>
            <a:ext cx="10860314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7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387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Visuomotor map determines how visually guided reaching movements are corrected within and across trials </vt:lpstr>
      <vt:lpstr>Introduction </vt:lpstr>
      <vt:lpstr>Materials and Methods </vt:lpstr>
      <vt:lpstr>Materials and Methods </vt:lpstr>
      <vt:lpstr>Materials and Methods </vt:lpstr>
      <vt:lpstr>Materials and Methods </vt:lpstr>
      <vt:lpstr>Materials and Methods </vt:lpstr>
      <vt:lpstr>Results </vt:lpstr>
      <vt:lpstr>Results </vt:lpstr>
      <vt:lpstr>Results </vt:lpstr>
      <vt:lpstr>Results </vt:lpstr>
      <vt:lpstr>Results </vt:lpstr>
      <vt:lpstr>Results </vt:lpstr>
      <vt:lpstr>Discussion </vt:lpstr>
      <vt:lpstr>Discussion </vt:lpstr>
      <vt:lpstr>Discussion </vt:lpstr>
      <vt:lpstr>Discussion </vt:lpstr>
      <vt:lpstr>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Visuomotor map determines how visually guided reaching movements are corrected within and across trials </dc:title>
  <dc:creator>Tulimieri, Duncan</dc:creator>
  <cp:lastModifiedBy>Tulimieri, Duncan</cp:lastModifiedBy>
  <cp:revision>9</cp:revision>
  <dcterms:created xsi:type="dcterms:W3CDTF">2020-07-30T19:14:42Z</dcterms:created>
  <dcterms:modified xsi:type="dcterms:W3CDTF">2020-08-03T12:31:53Z</dcterms:modified>
</cp:coreProperties>
</file>