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AA0955-D387-8A44-9B93-076CF4336753}">
          <p14:sldIdLst>
            <p14:sldId id="256"/>
          </p14:sldIdLst>
        </p14:section>
        <p14:section name="MATLAB" id="{6D54AAC2-AD74-F844-B0D3-FE37FE7A69E8}">
          <p14:sldIdLst>
            <p14:sldId id="257"/>
            <p14:sldId id="261"/>
            <p14:sldId id="258"/>
            <p14:sldId id="263"/>
            <p14:sldId id="264"/>
            <p14:sldId id="265"/>
          </p14:sldIdLst>
        </p14:section>
        <p14:section name="Python" id="{68C44B1B-4F34-4B47-BC10-8788184D55A3}">
          <p14:sldIdLst>
            <p14:sldId id="266"/>
            <p14:sldId id="267"/>
            <p14:sldId id="268"/>
            <p14:sldId id="259"/>
            <p14:sldId id="26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3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9CC9-BF79-DAAB-D720-9866C4B49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Gifs and figures with transparent backgrounds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F923E-A8AF-7272-EFEC-DC5D433A1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Duncan Tulimieri</a:t>
            </a:r>
          </a:p>
        </p:txBody>
      </p:sp>
    </p:spTree>
    <p:extLst>
      <p:ext uri="{BB962C8B-B14F-4D97-AF65-F5344CB8AC3E}">
        <p14:creationId xmlns:p14="http://schemas.microsoft.com/office/powerpoint/2010/main" val="283971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5730-EE63-0823-2C5E-A1F73345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90220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DC7F0-74FD-D9BD-EFA0-65B82119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5ED732-D32F-537C-C152-8D614469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854200"/>
            <a:ext cx="4902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1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79A8-232D-8BE2-2A0F-DC8744AC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78C950-3BA1-C275-050A-D0591ABA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9" y="2283570"/>
            <a:ext cx="4902200" cy="314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D367DE-B5F5-DF6E-309E-E7DFBD1B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2283570"/>
            <a:ext cx="4902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5730-EE63-0823-2C5E-A1F73345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54B54-F1FB-DB12-DE4D-FB9B8237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2697038"/>
            <a:ext cx="4902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7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D919D1-A205-BEC6-CAE9-84229EE8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708578"/>
            <a:ext cx="7112000" cy="5334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FB25A0F-D345-AC15-1CAD-69AF90F8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398454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EA7280-6FA7-E77E-04F8-1648F196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911" y="1690688"/>
            <a:ext cx="7112000" cy="533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11E01-B9D2-1D25-8DF7-0781E6FB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204" y="1690688"/>
            <a:ext cx="7112000" cy="5334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76DE466-1DCE-7A46-29ED-3758E7E5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377517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07F678-000D-A489-FBA9-81CCE217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524000"/>
            <a:ext cx="7112000" cy="5334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3C756A3-C012-6EC6-F34F-2A8612C3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33203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DCD684-6879-0899-EB1F-35A58807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461715"/>
            <a:ext cx="7112000" cy="5334000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14CBF310-397D-012E-13F2-7683A9D0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314215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508A4F8-3979-A38D-6B92-E2A840BD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544" y="1690688"/>
            <a:ext cx="7112000" cy="533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D5DFB7D-4A6A-EE73-9C1E-8B46ECC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717" y="1690688"/>
            <a:ext cx="7112000" cy="5334000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3D17B3EC-218F-0370-0E7A-0D3B9147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286312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178276-B082-C09D-E9E7-59A3938D5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690688"/>
            <a:ext cx="7112000" cy="5334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211AAE-DBA4-A902-7BCA-6C995944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101978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DC7F0-74FD-D9BD-EFA0-65B82119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02083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79A8-232D-8BE2-2A0F-DC8744AC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9726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</TotalTime>
  <Words>20</Words>
  <Application>Microsoft Macintosh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Gifs and figures with transparent backgrounds</vt:lpstr>
      <vt:lpstr>MATLAB</vt:lpstr>
      <vt:lpstr>MATLAB</vt:lpstr>
      <vt:lpstr>MATLAB</vt:lpstr>
      <vt:lpstr>MATLAB</vt:lpstr>
      <vt:lpstr>MATLAB</vt:lpstr>
      <vt:lpstr>MATLAB</vt:lpstr>
      <vt:lpstr>Python</vt:lpstr>
      <vt:lpstr>Python</vt:lpstr>
      <vt:lpstr>Python</vt:lpstr>
      <vt:lpstr>Python</vt:lpstr>
      <vt:lpstr>Python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Gifs and figures with transparent backgrounds</dc:title>
  <dc:creator>Tulimieri, Duncan</dc:creator>
  <cp:lastModifiedBy>Tulimieri, Duncan</cp:lastModifiedBy>
  <cp:revision>7</cp:revision>
  <dcterms:created xsi:type="dcterms:W3CDTF">2022-06-16T13:42:42Z</dcterms:created>
  <dcterms:modified xsi:type="dcterms:W3CDTF">2022-06-17T16:55:31Z</dcterms:modified>
</cp:coreProperties>
</file>