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AA0955-D387-8A44-9B93-076CF4336753}">
          <p14:sldIdLst>
            <p14:sldId id="256"/>
          </p14:sldIdLst>
        </p14:section>
        <p14:section name="MATLAB" id="{6D54AAC2-AD74-F844-B0D3-FE37FE7A69E8}">
          <p14:sldIdLst>
            <p14:sldId id="257"/>
            <p14:sldId id="261"/>
            <p14:sldId id="258"/>
          </p14:sldIdLst>
        </p14:section>
        <p14:section name="Python" id="{68C44B1B-4F34-4B47-BC10-8788184D55A3}">
          <p14:sldIdLst>
            <p14:sldId id="259"/>
            <p14:sldId id="262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/>
    <p:restoredTop sz="96197"/>
  </p:normalViewPr>
  <p:slideViewPr>
    <p:cSldViewPr snapToGrid="0" snapToObjects="1">
      <p:cViewPr varScale="1">
        <p:scale>
          <a:sx n="140" d="100"/>
          <a:sy n="140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38C6-E799-DA42-AAFA-BAAD97EA06EB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8091-50D5-EA40-82B2-B188325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1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38C6-E799-DA42-AAFA-BAAD97EA06EB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8091-50D5-EA40-82B2-B188325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38C6-E799-DA42-AAFA-BAAD97EA06EB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8091-50D5-EA40-82B2-B188325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2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38C6-E799-DA42-AAFA-BAAD97EA06EB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8091-50D5-EA40-82B2-B188325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3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38C6-E799-DA42-AAFA-BAAD97EA06EB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8091-50D5-EA40-82B2-B188325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3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38C6-E799-DA42-AAFA-BAAD97EA06EB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8091-50D5-EA40-82B2-B188325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38C6-E799-DA42-AAFA-BAAD97EA06EB}" type="datetimeFigureOut">
              <a:rPr lang="en-US" smtClean="0"/>
              <a:t>6/16/22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8091-50D5-EA40-82B2-B188325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6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38C6-E799-DA42-AAFA-BAAD97EA06EB}" type="datetimeFigureOut">
              <a:rPr lang="en-US" smtClean="0"/>
              <a:t>6/16/22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8091-50D5-EA40-82B2-B188325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2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38C6-E799-DA42-AAFA-BAAD97EA06EB}" type="datetimeFigureOut">
              <a:rPr lang="en-US" smtClean="0"/>
              <a:t>6/16/22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8091-50D5-EA40-82B2-B188325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9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38C6-E799-DA42-AAFA-BAAD97EA06EB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8091-50D5-EA40-82B2-B188325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6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38C6-E799-DA42-AAFA-BAAD97EA06EB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8091-50D5-EA40-82B2-B188325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7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338C6-E799-DA42-AAFA-BAAD97EA06EB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48091-50D5-EA40-82B2-B188325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1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9CC9-BF79-DAAB-D720-9866C4B49A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Gifs and figures with transparent backgrounds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F923E-A8AF-7272-EFEC-DC5D433A16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Duncan Tulimieri</a:t>
            </a:r>
          </a:p>
        </p:txBody>
      </p:sp>
    </p:spTree>
    <p:extLst>
      <p:ext uri="{BB962C8B-B14F-4D97-AF65-F5344CB8AC3E}">
        <p14:creationId xmlns:p14="http://schemas.microsoft.com/office/powerpoint/2010/main" val="283971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F298D66-9610-3A14-E9CD-CDD55AE8A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4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6E6B45-415A-A7E6-852B-6387BEFE0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3512" y="1008888"/>
            <a:ext cx="7112000" cy="533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00CE70-4DC0-D840-D820-25C1E2BF5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104" y="1008888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7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4100F5-3B3F-2CCC-082F-BD9050AA1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4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91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93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177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8</Words>
  <Application>Microsoft Macintosh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Gifs and figures with transparent backgrounds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Gifs and figures with transparent backgrounds</dc:title>
  <dc:creator>Tulimieri, Duncan</dc:creator>
  <cp:lastModifiedBy>Tulimieri, Duncan</cp:lastModifiedBy>
  <cp:revision>2</cp:revision>
  <dcterms:created xsi:type="dcterms:W3CDTF">2022-06-16T13:42:42Z</dcterms:created>
  <dcterms:modified xsi:type="dcterms:W3CDTF">2022-06-16T14:04:18Z</dcterms:modified>
</cp:coreProperties>
</file>