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2CA713-4BD8-48FF-B69E-D6AF2A40841D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5ABF4E-C6A3-444C-A0ED-4ECB41E038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odejs.org/images/logos/nodejs-1024x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43408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464039"/>
            <a:ext cx="6766520" cy="989297"/>
          </a:xfrm>
        </p:spPr>
        <p:txBody>
          <a:bodyPr>
            <a:normAutofit/>
          </a:bodyPr>
          <a:lstStyle/>
          <a:p>
            <a:pPr algn="r"/>
            <a:r>
              <a:rPr lang="pt-BR" sz="2000" dirty="0" smtClean="0">
                <a:solidFill>
                  <a:schemeClr val="bg1"/>
                </a:solidFill>
              </a:rPr>
              <a:t>Tulio Faria</a:t>
            </a: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tuliofaria@gmail.com</a:t>
            </a:r>
          </a:p>
          <a:p>
            <a:pPr algn="r"/>
            <a:r>
              <a:rPr lang="pt-BR" sz="1600" dirty="0" err="1" smtClean="0">
                <a:solidFill>
                  <a:schemeClr val="bg1"/>
                </a:solidFill>
              </a:rPr>
              <a:t>Bize</a:t>
            </a:r>
            <a:r>
              <a:rPr lang="pt-BR" sz="1600" dirty="0" smtClean="0">
                <a:solidFill>
                  <a:schemeClr val="bg1"/>
                </a:solidFill>
              </a:rPr>
              <a:t> / </a:t>
            </a:r>
            <a:r>
              <a:rPr lang="pt-BR" sz="1600" dirty="0" err="1" smtClean="0">
                <a:solidFill>
                  <a:schemeClr val="bg1"/>
                </a:solidFill>
              </a:rPr>
              <a:t>MaxinTV</a:t>
            </a:r>
            <a:r>
              <a:rPr lang="pt-BR" sz="1600" dirty="0" smtClean="0">
                <a:solidFill>
                  <a:schemeClr val="bg1"/>
                </a:solidFill>
              </a:rPr>
              <a:t> / USP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err="1"/>
              <a:t>NodeJS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forma de rodar </a:t>
            </a:r>
            <a:r>
              <a:rPr lang="pt-BR" dirty="0" err="1"/>
              <a:t>JavaScript</a:t>
            </a:r>
            <a:r>
              <a:rPr lang="pt-BR" dirty="0"/>
              <a:t> no servidor. Rápido e versátil, é potencializado pela </a:t>
            </a:r>
            <a:r>
              <a:rPr lang="pt-BR" dirty="0" err="1"/>
              <a:t>Engine</a:t>
            </a:r>
            <a:r>
              <a:rPr lang="pt-BR" dirty="0"/>
              <a:t> V8 (a mesma que turbina o Google </a:t>
            </a:r>
            <a:r>
              <a:rPr lang="pt-BR" dirty="0" err="1"/>
              <a:t>Chrome</a:t>
            </a:r>
            <a:r>
              <a:rPr lang="pt-BR" dirty="0"/>
              <a:t>)</a:t>
            </a:r>
          </a:p>
          <a:p>
            <a:endParaRPr lang="pt-BR" dirty="0" smtClean="0"/>
          </a:p>
          <a:p>
            <a:r>
              <a:rPr lang="pt-BR" dirty="0" smtClean="0"/>
              <a:t>Linguagem interpretada;</a:t>
            </a:r>
          </a:p>
          <a:p>
            <a:r>
              <a:rPr lang="pt-BR" dirty="0" smtClean="0"/>
              <a:t>Assíncrona;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dinâmica;</a:t>
            </a:r>
          </a:p>
          <a:p>
            <a:r>
              <a:rPr lang="pt-BR" dirty="0" smtClean="0"/>
              <a:t>Linguagem com uma curva de aprendizagem bem curta;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console.log(“</a:t>
            </a:r>
            <a:r>
              <a:rPr lang="pt-BR" dirty="0" err="1" smtClean="0"/>
              <a:t>Hello</a:t>
            </a:r>
            <a:r>
              <a:rPr lang="pt-BR" dirty="0" smtClean="0"/>
              <a:t> world!”);</a:t>
            </a:r>
          </a:p>
          <a:p>
            <a:endParaRPr lang="pt-BR" dirty="0"/>
          </a:p>
          <a:p>
            <a:r>
              <a:rPr lang="pt-BR" dirty="0" smtClean="0"/>
              <a:t>Como executar?</a:t>
            </a:r>
          </a:p>
          <a:p>
            <a:r>
              <a:rPr lang="pt-BR" dirty="0" smtClean="0"/>
              <a:t>node script.js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Organizando um pouco o projeto,</a:t>
            </a:r>
          </a:p>
          <a:p>
            <a:r>
              <a:rPr lang="pt-BR" dirty="0" smtClean="0"/>
              <a:t>Arquivo </a:t>
            </a:r>
            <a:r>
              <a:rPr lang="pt-BR" dirty="0" err="1" smtClean="0"/>
              <a:t>package.json</a:t>
            </a:r>
            <a:endParaRPr lang="pt-BR" dirty="0" smtClean="0"/>
          </a:p>
          <a:p>
            <a:pPr lvl="1"/>
            <a:r>
              <a:rPr lang="pt-BR" dirty="0" smtClean="0"/>
              <a:t>Informações do projeto</a:t>
            </a:r>
          </a:p>
          <a:p>
            <a:pPr lvl="1"/>
            <a:r>
              <a:rPr lang="pt-BR" dirty="0" smtClean="0"/>
              <a:t>Lista de dependências e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NPM:</a:t>
            </a:r>
          </a:p>
          <a:p>
            <a:pPr lvl="1"/>
            <a:r>
              <a:rPr lang="pt-BR" i="1" dirty="0" smtClean="0"/>
              <a:t>Node </a:t>
            </a:r>
            <a:r>
              <a:rPr lang="pt-BR" i="1" dirty="0" err="1" smtClean="0"/>
              <a:t>Package</a:t>
            </a:r>
            <a:r>
              <a:rPr lang="pt-BR" i="1" dirty="0" smtClean="0"/>
              <a:t> Manager </a:t>
            </a:r>
            <a:r>
              <a:rPr lang="pt-BR" dirty="0" smtClean="0"/>
              <a:t>– ferramenta que facilita a manutenção e gerenciamento de projetos em node e de suas dependências;</a:t>
            </a:r>
          </a:p>
          <a:p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</a:t>
            </a:r>
            <a:r>
              <a:rPr lang="pt-BR" dirty="0" smtClean="0"/>
              <a:t>– inicia um projeto novo com </a:t>
            </a:r>
            <a:r>
              <a:rPr lang="pt-BR" dirty="0" err="1" smtClean="0"/>
              <a:t>wizard</a:t>
            </a:r>
            <a:r>
              <a:rPr lang="pt-BR" dirty="0" smtClean="0"/>
              <a:t> (gera o </a:t>
            </a:r>
            <a:r>
              <a:rPr lang="pt-BR" dirty="0" err="1" smtClean="0"/>
              <a:t>package.json</a:t>
            </a:r>
            <a:r>
              <a:rPr lang="pt-BR" dirty="0" smtClean="0"/>
              <a:t>);</a:t>
            </a:r>
          </a:p>
          <a:p>
            <a:r>
              <a:rPr lang="pt-BR" b="1" dirty="0" err="1" smtClean="0"/>
              <a:t>npm</a:t>
            </a:r>
            <a:r>
              <a:rPr lang="pt-BR" b="1" dirty="0" smtClean="0"/>
              <a:t> start </a:t>
            </a:r>
            <a:r>
              <a:rPr lang="pt-BR" dirty="0" smtClean="0"/>
              <a:t>– roda a aplicação de acordo com o configurado no </a:t>
            </a:r>
            <a:r>
              <a:rPr lang="pt-BR" dirty="0" err="1" smtClean="0"/>
              <a:t>package.json</a:t>
            </a:r>
            <a:endParaRPr lang="pt-BR" dirty="0" smtClean="0"/>
          </a:p>
          <a:p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install</a:t>
            </a:r>
            <a:r>
              <a:rPr lang="pt-BR" b="1" dirty="0" smtClean="0"/>
              <a:t> </a:t>
            </a:r>
            <a:r>
              <a:rPr lang="pt-BR" dirty="0" smtClean="0"/>
              <a:t>– instala todas as dependências definidas;</a:t>
            </a:r>
          </a:p>
        </p:txBody>
      </p:sp>
    </p:spTree>
    <p:extLst>
      <p:ext uri="{BB962C8B-B14F-4D97-AF65-F5344CB8AC3E}">
        <p14:creationId xmlns:p14="http://schemas.microsoft.com/office/powerpoint/2010/main" val="17982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um módulo externo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useful-string</a:t>
            </a:r>
            <a:endParaRPr lang="pt-BR" dirty="0" smtClean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useful-string</a:t>
            </a:r>
            <a:r>
              <a:rPr lang="pt-BR" dirty="0" smtClean="0"/>
              <a:t> --</a:t>
            </a:r>
            <a:r>
              <a:rPr lang="pt-BR" dirty="0" err="1" smtClean="0"/>
              <a:t>save</a:t>
            </a:r>
            <a:r>
              <a:rPr lang="pt-BR" dirty="0" smtClean="0"/>
              <a:t> (adiciona no </a:t>
            </a:r>
            <a:r>
              <a:rPr lang="pt-BR" dirty="0" err="1" smtClean="0"/>
              <a:t>package.json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// arquivo index.js</a:t>
            </a:r>
            <a:endParaRPr lang="pt-BR" dirty="0"/>
          </a:p>
          <a:p>
            <a:r>
              <a:rPr lang="pt-BR" dirty="0"/>
              <a:t>var </a:t>
            </a:r>
            <a:r>
              <a:rPr lang="pt-BR" dirty="0" err="1"/>
              <a:t>string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useful-string</a:t>
            </a:r>
            <a:r>
              <a:rPr lang="pt-BR" dirty="0"/>
              <a:t>');</a:t>
            </a:r>
          </a:p>
          <a:p>
            <a:r>
              <a:rPr lang="pt-BR" dirty="0" smtClean="0"/>
              <a:t>console.log(</a:t>
            </a:r>
            <a:r>
              <a:rPr lang="pt-BR" dirty="0" err="1" smtClean="0"/>
              <a:t>string.guid</a:t>
            </a:r>
            <a:r>
              <a:rPr lang="pt-BR" dirty="0"/>
              <a:t>());</a:t>
            </a:r>
          </a:p>
          <a:p>
            <a:r>
              <a:rPr lang="pt-BR" dirty="0" smtClean="0"/>
              <a:t>console.log(</a:t>
            </a:r>
            <a:r>
              <a:rPr lang="pt-BR" dirty="0" err="1" smtClean="0"/>
              <a:t>string.hyphenate</a:t>
            </a:r>
            <a:r>
              <a:rPr lang="pt-BR" dirty="0"/>
              <a:t>('</a:t>
            </a:r>
            <a:r>
              <a:rPr lang="pt-BR" dirty="0" err="1"/>
              <a:t>Tulio_Vitor</a:t>
            </a:r>
            <a:r>
              <a:rPr lang="pt-BR" dirty="0"/>
              <a:t> Machado Faria'));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87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básico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NodeJS</a:t>
            </a:r>
            <a:r>
              <a:rPr lang="pt-BR" dirty="0" smtClean="0"/>
              <a:t> já possui funcionalidades para lidar com sockets e comunicação em rede embutidas;</a:t>
            </a:r>
          </a:p>
          <a:p>
            <a:r>
              <a:rPr lang="pt-BR" dirty="0" smtClean="0"/>
              <a:t>Construindo um servidor HTTP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var </a:t>
            </a:r>
            <a:r>
              <a:rPr lang="pt-BR" dirty="0" err="1"/>
              <a:t>http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http</a:t>
            </a:r>
            <a:r>
              <a:rPr lang="pt-BR" dirty="0" smtClean="0"/>
              <a:t>');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http.createServer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 (</a:t>
            </a:r>
            <a:r>
              <a:rPr lang="pt-BR" dirty="0" err="1"/>
              <a:t>req</a:t>
            </a:r>
            <a:r>
              <a:rPr lang="pt-BR" dirty="0"/>
              <a:t>, res) {</a:t>
            </a:r>
          </a:p>
          <a:p>
            <a:r>
              <a:rPr lang="pt-BR" dirty="0"/>
              <a:t>      console.log("</a:t>
            </a:r>
            <a:r>
              <a:rPr lang="pt-BR" dirty="0" err="1"/>
              <a:t>Requested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: ",req.url);</a:t>
            </a:r>
          </a:p>
          <a:p>
            <a:r>
              <a:rPr lang="pt-BR" dirty="0"/>
              <a:t>      </a:t>
            </a:r>
            <a:r>
              <a:rPr lang="pt-BR" dirty="0" err="1"/>
              <a:t>res.end</a:t>
            </a:r>
            <a:r>
              <a:rPr lang="pt-BR" dirty="0"/>
              <a:t>("Este é um </a:t>
            </a:r>
            <a:r>
              <a:rPr lang="pt-BR" dirty="0" err="1"/>
              <a:t>serverzinho</a:t>
            </a:r>
            <a:r>
              <a:rPr lang="pt-BR" dirty="0"/>
              <a:t>!");</a:t>
            </a:r>
          </a:p>
          <a:p>
            <a:r>
              <a:rPr lang="pt-BR" dirty="0"/>
              <a:t>    }).</a:t>
            </a:r>
            <a:r>
              <a:rPr lang="pt-BR" dirty="0" err="1"/>
              <a:t>listen</a:t>
            </a:r>
            <a:r>
              <a:rPr lang="pt-BR" dirty="0"/>
              <a:t>(3000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// ressaltar o não travamento de thread, comparar com Java</a:t>
            </a:r>
          </a:p>
        </p:txBody>
      </p:sp>
    </p:spTree>
    <p:extLst>
      <p:ext uri="{BB962C8B-B14F-4D97-AF65-F5344CB8AC3E}">
        <p14:creationId xmlns:p14="http://schemas.microsoft.com/office/powerpoint/2010/main" val="15849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Wait</a:t>
            </a:r>
            <a:r>
              <a:rPr lang="pt-BR" dirty="0" smtClean="0"/>
              <a:t> for 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9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rquivos\projetos\bize\land-devpleno\assets\img\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5310"/>
            <a:ext cx="10682795" cy="68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820688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www.devpleno.com</a:t>
            </a:r>
            <a:endParaRPr lang="pt-BR" sz="4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 descr="C:\Arquivos\projetos\bize\land-devpleno\assets\logo_gran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35" y="2276872"/>
            <a:ext cx="635158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Personalizada 1">
      <a:dk1>
        <a:sysClr val="windowText" lastClr="000000"/>
      </a:dk1>
      <a:lt1>
        <a:srgbClr val="FFFFFF"/>
      </a:lt1>
      <a:dk2>
        <a:srgbClr val="000000"/>
      </a:dk2>
      <a:lt2>
        <a:srgbClr val="E4E9EF"/>
      </a:lt2>
      <a:accent1>
        <a:srgbClr val="474747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00000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898</TotalTime>
  <Words>253</Words>
  <Application>Microsoft Office PowerPoint</Application>
  <PresentationFormat>Apresentação na tela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Brilho</vt:lpstr>
      <vt:lpstr>Apresentação do PowerPoint</vt:lpstr>
      <vt:lpstr>JavaScript e NodeJS</vt:lpstr>
      <vt:lpstr>Primeiro exemplo</vt:lpstr>
      <vt:lpstr>Segundo exemplo</vt:lpstr>
      <vt:lpstr>Usando um módulo externo</vt:lpstr>
      <vt:lpstr>Servidor básico HTTP</vt:lpstr>
      <vt:lpstr>Wait for it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– Na prática</dc:title>
  <dc:creator>tuliofaria@gmail.com</dc:creator>
  <cp:lastModifiedBy>tuliofaria@gmail.com</cp:lastModifiedBy>
  <cp:revision>13</cp:revision>
  <dcterms:created xsi:type="dcterms:W3CDTF">2015-01-11T12:38:04Z</dcterms:created>
  <dcterms:modified xsi:type="dcterms:W3CDTF">2015-04-25T14:27:48Z</dcterms:modified>
</cp:coreProperties>
</file>