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9" descr=""/>
          <p:cNvPicPr/>
          <p:nvPr/>
        </p:nvPicPr>
        <p:blipFill>
          <a:blip r:embed="rId2"/>
          <a:stretch/>
        </p:blipFill>
        <p:spPr>
          <a:xfrm>
            <a:off x="7872480" y="54000"/>
            <a:ext cx="1151640" cy="1151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9" descr=""/>
          <p:cNvPicPr/>
          <p:nvPr/>
        </p:nvPicPr>
        <p:blipFill>
          <a:blip r:embed="rId2"/>
          <a:stretch/>
        </p:blipFill>
        <p:spPr>
          <a:xfrm>
            <a:off x="7872480" y="54000"/>
            <a:ext cx="1151640" cy="11516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11760" y="1308240"/>
            <a:ext cx="8519760" cy="9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Trabalho Final Pokédex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11760" y="2286000"/>
            <a:ext cx="8519760" cy="24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Alexsander Antunes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Americo Almeida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Pedro Chitarra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Túlio Araújo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Shape 57" descr=""/>
          <p:cNvPicPr/>
          <p:nvPr/>
        </p:nvPicPr>
        <p:blipFill>
          <a:blip r:embed="rId1"/>
          <a:stretch/>
        </p:blipFill>
        <p:spPr>
          <a:xfrm>
            <a:off x="7404480" y="2659320"/>
            <a:ext cx="1738800" cy="248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735948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15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Tabela de habilidades do grupo de Pokemon capazes de utilizar o golpe Karate Chop (id = 2)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SELECT A.* FROM pokemon P JOIN pokemonMove PM ON P.Id = PM.pokeId JOIN move M ON PM.moveId = M.Id JOIN pokemonHasAbility PHA ON P.id = PHA.pokeId JOIN ability A ON PHA.abilityId = A.id WHERE M.id = 2 GROUP BY A.id ORDER BY A.id;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Shape 115" descr=""/>
          <p:cNvPicPr/>
          <p:nvPr/>
        </p:nvPicPr>
        <p:blipFill>
          <a:blip r:embed="rId1"/>
          <a:stretch/>
        </p:blipFill>
        <p:spPr>
          <a:xfrm>
            <a:off x="433440" y="2102040"/>
            <a:ext cx="8276400" cy="246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Tema do Trabalho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Pokédex contém todas as informações sobre os Pokemons existentes no universo Pokémon, como golpes e habilidades. Além disso, existem diversas regiões onde os Pokémons podem ser encontrados, sendo que cada uma delas está relacionada a uma geração da série principal de jogos.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 isso, o banco de dados proposto engloba todas as informações relacionadas aos Pokémon e o mundo à sua volta, promovendo, ainda, uma interface com o usuário.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Entidades 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Pokemon, DamageMultiplier, Type, Move, PokemonMove, Region, Game, PokemonGame, Ability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Esquema 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Shape 75" descr=""/>
          <p:cNvPicPr/>
          <p:nvPr/>
        </p:nvPicPr>
        <p:blipFill>
          <a:blip r:embed="rId1"/>
          <a:stretch/>
        </p:blipFill>
        <p:spPr>
          <a:xfrm>
            <a:off x="468720" y="1017720"/>
            <a:ext cx="7479360" cy="405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Criação da Database SQL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1760" y="1152360"/>
            <a:ext cx="8519760" cy="49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Exemplo de tabela criada: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787840" y="1908360"/>
            <a:ext cx="2999160" cy="29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r>
              <a:rPr b="1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CREATE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1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DATABASE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1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IF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1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NOT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1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EXISTS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pokedex;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CREATE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1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TABLE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1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IF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1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NOT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1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EXISTS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pokemon (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	</a:t>
            </a:r>
            <a:r>
              <a:rPr b="1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id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0" lang="pt-BR" sz="1100" spc="-1" strike="noStrike">
                <a:solidFill>
                  <a:srgbClr val="3973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int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1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NOT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0" lang="pt-BR" sz="1100" spc="-1" strike="noStrike">
                <a:solidFill>
                  <a:srgbClr val="78a9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NULL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,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	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weight </a:t>
            </a:r>
            <a:r>
              <a:rPr b="0" lang="pt-BR" sz="1100" spc="-1" strike="noStrike">
                <a:solidFill>
                  <a:srgbClr val="3973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float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1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NOT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0" lang="pt-BR" sz="1100" spc="-1" strike="noStrike">
                <a:solidFill>
                  <a:srgbClr val="78a9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NULL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,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	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height </a:t>
            </a:r>
            <a:r>
              <a:rPr b="0" lang="pt-BR" sz="1100" spc="-1" strike="noStrike">
                <a:solidFill>
                  <a:srgbClr val="3973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float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1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NOT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0" lang="pt-BR" sz="1100" spc="-1" strike="noStrike">
                <a:solidFill>
                  <a:srgbClr val="78a9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NULL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,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	</a:t>
            </a:r>
            <a:r>
              <a:rPr b="1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name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0" lang="pt-BR" sz="1100" spc="-1" strike="noStrike">
                <a:solidFill>
                  <a:srgbClr val="3973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varchar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(</a:t>
            </a:r>
            <a:r>
              <a:rPr b="0" lang="pt-BR" sz="1100" spc="-1" strike="noStrike">
                <a:solidFill>
                  <a:srgbClr val="88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255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) </a:t>
            </a:r>
            <a:r>
              <a:rPr b="1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NOT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0" lang="pt-BR" sz="1100" spc="-1" strike="noStrike">
                <a:solidFill>
                  <a:srgbClr val="78a9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NULL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,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	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baseXP </a:t>
            </a:r>
            <a:r>
              <a:rPr b="0" lang="pt-BR" sz="1100" spc="-1" strike="noStrike">
                <a:solidFill>
                  <a:srgbClr val="3973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float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1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NOT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0" lang="pt-BR" sz="1100" spc="-1" strike="noStrike">
                <a:solidFill>
                  <a:srgbClr val="78a9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NULL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,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	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image LONGBLOB,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	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generation </a:t>
            </a:r>
            <a:r>
              <a:rPr b="0" lang="pt-BR" sz="1100" spc="-1" strike="noStrike">
                <a:solidFill>
                  <a:srgbClr val="3973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int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1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NOT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0" lang="pt-BR" sz="1100" spc="-1" strike="noStrike">
                <a:solidFill>
                  <a:srgbClr val="78a9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NULL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,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	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type1Id </a:t>
            </a:r>
            <a:r>
              <a:rPr b="0" lang="pt-BR" sz="1100" spc="-1" strike="noStrike">
                <a:solidFill>
                  <a:srgbClr val="3973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int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1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NOT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</a:t>
            </a:r>
            <a:r>
              <a:rPr b="0" lang="pt-BR" sz="1100" spc="-1" strike="noStrike">
                <a:solidFill>
                  <a:srgbClr val="78a96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NULL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,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	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type2Id </a:t>
            </a:r>
            <a:r>
              <a:rPr b="0" lang="pt-BR" sz="1100" spc="-1" strike="noStrike">
                <a:solidFill>
                  <a:srgbClr val="3973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int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,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	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PRIMARY </a:t>
            </a:r>
            <a:r>
              <a:rPr b="1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KEY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 (</a:t>
            </a:r>
            <a:r>
              <a:rPr b="1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id</a:t>
            </a: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100" spc="-1" strike="noStrike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Consolas"/>
              </a:rPr>
              <a:t>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Consultas SQL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Foram realizadas consultas SQL na base de dados estruturada, visando a busca de informações relevantes e consultas similares às que jogadores reais fariam;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 tais consultas, fez-se uso de grande parte das funcionalidades SQL vistas em sala de aula, tentando utilizar de todo o conhecimento adquirido ao longo da disciplina;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1862640"/>
            <a:ext cx="8519760" cy="9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Consultas Relevantes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Shape 94" descr=""/>
          <p:cNvPicPr/>
          <p:nvPr/>
        </p:nvPicPr>
        <p:blipFill>
          <a:blip r:embed="rId1"/>
          <a:stretch/>
        </p:blipFill>
        <p:spPr>
          <a:xfrm>
            <a:off x="6397560" y="2842200"/>
            <a:ext cx="2745720" cy="230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6600" y="392400"/>
            <a:ext cx="7731000" cy="7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15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Tabela de golpes de um determinado Pokemon (selecionado pelo Id, 63 por exemplo), incluindo o level em que aprende cada habilidade e o tipo do golpe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56600" y="121608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SELECT move.*, pokemonMove.level, pokeType.name AS type FROM    pokemon JOIN pokemonMove ON pokemon.id = pokemonMove.pokeId JOIN move ON pokemonMove.moveId = move.id JOIN pokeType ON move.typeId = pokeType.id WHERE pokemon.id = 63 ORDER BY pokemonMove.level;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Shape 101" descr=""/>
          <p:cNvPicPr/>
          <p:nvPr/>
        </p:nvPicPr>
        <p:blipFill>
          <a:blip r:embed="rId1"/>
          <a:stretch/>
        </p:blipFill>
        <p:spPr>
          <a:xfrm>
            <a:off x="221400" y="2227680"/>
            <a:ext cx="8454960" cy="237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15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Move mais comum em um determinado jogo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SELECT M.id AS moveId, M.name AS moveName, G.name AS game, COUNT(M.id) AS quantity FROM pokemon P JOIN pokemonMove PM ON P.Id = PM.pokeId JOIN move M ON PM.moveId = M.Id JOIN gameHasPokemon GHP ON PM.pokeId = GHP.pokeId JOIN game G ON GHP.gameId = G.Id WHERE G.id = 1 GROUP BY M.id ORDER BY quantity DESC LIMIT 1;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Shape 108" descr=""/>
          <p:cNvPicPr/>
          <p:nvPr/>
        </p:nvPicPr>
        <p:blipFill>
          <a:blip r:embed="rId1"/>
          <a:stretch/>
        </p:blipFill>
        <p:spPr>
          <a:xfrm>
            <a:off x="1946880" y="2593440"/>
            <a:ext cx="5249880" cy="91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2017-06-21T10:37:36Z</dcterms:modified>
  <cp:revision>4</cp:revision>
  <dc:subject/>
  <dc:title/>
</cp:coreProperties>
</file>