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DM Sans Bold" charset="1" panose="00000000000000000000"/>
      <p:regular r:id="rId24"/>
    </p:embeddedFont>
    <p:embeddedFont>
      <p:font typeface="DM Sans" charset="1" panose="00000000000000000000"/>
      <p:regular r:id="rId25"/>
    </p:embeddedFont>
    <p:embeddedFont>
      <p:font typeface="Open Sans Bold" charset="1" panose="020B0806030504020204"/>
      <p:regular r:id="rId26"/>
    </p:embeddedFont>
    <p:embeddedFont>
      <p:font typeface="Open Sans" charset="1" panose="020B06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9309">
            <a:off x="7337104" y="5081798"/>
            <a:ext cx="13216854" cy="9107614"/>
          </a:xfrm>
          <a:custGeom>
            <a:avLst/>
            <a:gdLst/>
            <a:ahLst/>
            <a:cxnLst/>
            <a:rect r="r" b="b" t="t" l="l"/>
            <a:pathLst>
              <a:path h="9107614" w="13216854">
                <a:moveTo>
                  <a:pt x="0" y="0"/>
                </a:moveTo>
                <a:lnTo>
                  <a:pt x="13216855" y="0"/>
                </a:lnTo>
                <a:lnTo>
                  <a:pt x="13216855" y="9107614"/>
                </a:lnTo>
                <a:lnTo>
                  <a:pt x="0" y="9107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6635" y="1056941"/>
            <a:ext cx="15952442" cy="5307747"/>
            <a:chOff x="0" y="0"/>
            <a:chExt cx="21269923" cy="707699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95651"/>
              <a:ext cx="21269923" cy="5081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212"/>
                </a:lnSpc>
              </a:pPr>
              <a:r>
                <a:rPr lang="en-US" b="true" sz="14960" spc="-62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DESENVOLVENDO GAMES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71197" y="-57150"/>
              <a:ext cx="11431784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E5F2E8"/>
                  </a:solidFill>
                  <a:latin typeface="DM Sans"/>
                  <a:ea typeface="DM Sans"/>
                  <a:cs typeface="DM Sans"/>
                  <a:sym typeface="DM Sans"/>
                </a:rPr>
                <a:t>Programação WEB I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86635" y="7756400"/>
            <a:ext cx="4064097" cy="1501900"/>
            <a:chOff x="0" y="0"/>
            <a:chExt cx="5418797" cy="200253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24699"/>
              <a:ext cx="5418797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57172"/>
              <a:ext cx="541879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true">
                  <a:solidFill>
                    <a:srgbClr val="E5F2E8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Prof. Túlio Gomes .`.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52743"/>
              <a:ext cx="5418797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E5F2E8"/>
                  </a:solidFill>
                  <a:latin typeface="DM Sans"/>
                  <a:ea typeface="DM Sans"/>
                  <a:cs typeface="DM Sans"/>
                  <a:sym typeface="DM Sans"/>
                </a:rPr>
                <a:t>May The Force Be With You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2823780" y="-597464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4" y="0"/>
                </a:lnTo>
                <a:lnTo>
                  <a:pt x="13587954" y="10845658"/>
                </a:lnTo>
                <a:lnTo>
                  <a:pt x="0" y="1084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968" y="2183408"/>
            <a:ext cx="4983036" cy="7932917"/>
          </a:xfrm>
          <a:custGeom>
            <a:avLst/>
            <a:gdLst/>
            <a:ahLst/>
            <a:cxnLst/>
            <a:rect r="r" b="b" t="t" l="l"/>
            <a:pathLst>
              <a:path h="7932917" w="4983036">
                <a:moveTo>
                  <a:pt x="0" y="0"/>
                </a:moveTo>
                <a:lnTo>
                  <a:pt x="4983036" y="0"/>
                </a:lnTo>
                <a:lnTo>
                  <a:pt x="4983036" y="7932917"/>
                </a:lnTo>
                <a:lnTo>
                  <a:pt x="0" y="79329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" r="0" b="-99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CSS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9750" y="4796790"/>
            <a:ext cx="3749" cy="27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159093" y="7589020"/>
            <a:ext cx="5180636" cy="219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3067" indent="-191533" lvl="1">
              <a:lnSpc>
                <a:spcPts val="2483"/>
              </a:lnSpc>
              <a:spcBef>
                <a:spcPct val="0"/>
              </a:spcBef>
              <a:buFont typeface="Arial"/>
              <a:buChar char="•"/>
            </a:pPr>
            <a:r>
              <a:rPr lang="en-US" sz="17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POSITION: ABSOLUTE;: POSICIONA AS NUVENS NO TABUL</a:t>
            </a:r>
            <a:r>
              <a:rPr lang="en-US" sz="17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EIRO.</a:t>
            </a:r>
          </a:p>
          <a:p>
            <a:pPr algn="ctr" marL="383067" indent="-191533" lvl="1">
              <a:lnSpc>
                <a:spcPts val="2483"/>
              </a:lnSpc>
              <a:spcBef>
                <a:spcPct val="0"/>
              </a:spcBef>
              <a:buFont typeface="Arial"/>
              <a:buChar char="•"/>
            </a:pPr>
            <a:r>
              <a:rPr lang="en-US" sz="17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ANIMATION: CLOUDS-ANIMATION 20S INFINITE LINEAR;: ANIMAÇÃO QUE MOVE AS NUVENS DA DIREITA PARA A ESQUERDA DE MANEIRA CONTÍNUA.</a:t>
            </a:r>
          </a:p>
          <a:p>
            <a:pPr algn="ctr">
              <a:lnSpc>
                <a:spcPts val="24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2368027" y="-709808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3" y="0"/>
                </a:lnTo>
                <a:lnTo>
                  <a:pt x="13587953" y="10845658"/>
                </a:lnTo>
                <a:lnTo>
                  <a:pt x="0" y="1084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968" y="2048754"/>
            <a:ext cx="5284554" cy="8127438"/>
          </a:xfrm>
          <a:custGeom>
            <a:avLst/>
            <a:gdLst/>
            <a:ahLst/>
            <a:cxnLst/>
            <a:rect r="r" b="b" t="t" l="l"/>
            <a:pathLst>
              <a:path h="8127438" w="5284554">
                <a:moveTo>
                  <a:pt x="0" y="0"/>
                </a:moveTo>
                <a:lnTo>
                  <a:pt x="5284555" y="0"/>
                </a:lnTo>
                <a:lnTo>
                  <a:pt x="5284555" y="8127438"/>
                </a:lnTo>
                <a:lnTo>
                  <a:pt x="0" y="8127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CSS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9750" y="4796790"/>
            <a:ext cx="3749" cy="27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JS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097968" y="2564604"/>
            <a:ext cx="6457429" cy="4103960"/>
            <a:chOff x="0" y="0"/>
            <a:chExt cx="8609905" cy="547194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85112"/>
              <a:ext cx="8609905" cy="4586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55"/>
                </a:lnSpc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Functions: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getCookei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setCookie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restartGame </a:t>
              </a:r>
            </a:p>
            <a:p>
              <a:pPr algn="l">
                <a:lnSpc>
                  <a:spcPts val="2755"/>
                </a:lnSpc>
              </a:pPr>
            </a:p>
            <a:p>
              <a:pPr algn="l">
                <a:lnSpc>
                  <a:spcPts val="2755"/>
                </a:lnSpc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Constants</a:t>
              </a: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: 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jump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waitingFailure </a:t>
              </a:r>
            </a:p>
            <a:p>
              <a:pPr algn="l">
                <a:lnSpc>
                  <a:spcPts val="2755"/>
                </a:lnSpc>
              </a:pPr>
            </a:p>
            <a:p>
              <a:pPr algn="l">
                <a:lnSpc>
                  <a:spcPts val="2755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8609905" cy="539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44"/>
                </a:lnSpc>
              </a:pPr>
              <a:r>
                <a:rPr lang="en-US" sz="246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Vamos Criar a Estrutura JS do código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2368027" y="-709808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3" y="0"/>
                </a:lnTo>
                <a:lnTo>
                  <a:pt x="13587953" y="10845658"/>
                </a:lnTo>
                <a:lnTo>
                  <a:pt x="0" y="1084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968" y="1943100"/>
            <a:ext cx="6422597" cy="8236292"/>
          </a:xfrm>
          <a:custGeom>
            <a:avLst/>
            <a:gdLst/>
            <a:ahLst/>
            <a:cxnLst/>
            <a:rect r="r" b="b" t="t" l="l"/>
            <a:pathLst>
              <a:path h="8236292" w="6422597">
                <a:moveTo>
                  <a:pt x="0" y="0"/>
                </a:moveTo>
                <a:lnTo>
                  <a:pt x="6422597" y="0"/>
                </a:lnTo>
                <a:lnTo>
                  <a:pt x="6422597" y="8236292"/>
                </a:lnTo>
                <a:lnTo>
                  <a:pt x="0" y="8236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0" r="0" b="-3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JS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9750" y="4796790"/>
            <a:ext cx="3749" cy="27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2368027" y="-709808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3" y="0"/>
                </a:lnTo>
                <a:lnTo>
                  <a:pt x="13587953" y="10845658"/>
                </a:lnTo>
                <a:lnTo>
                  <a:pt x="0" y="1084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968" y="2111448"/>
            <a:ext cx="7209675" cy="7240552"/>
          </a:xfrm>
          <a:custGeom>
            <a:avLst/>
            <a:gdLst/>
            <a:ahLst/>
            <a:cxnLst/>
            <a:rect r="r" b="b" t="t" l="l"/>
            <a:pathLst>
              <a:path h="7240552" w="7209675">
                <a:moveTo>
                  <a:pt x="0" y="0"/>
                </a:moveTo>
                <a:lnTo>
                  <a:pt x="7209675" y="0"/>
                </a:lnTo>
                <a:lnTo>
                  <a:pt x="7209675" y="7240552"/>
                </a:lnTo>
                <a:lnTo>
                  <a:pt x="0" y="7240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JS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9750" y="4796790"/>
            <a:ext cx="3749" cy="27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2368027" y="-709808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3" y="0"/>
                </a:lnTo>
                <a:lnTo>
                  <a:pt x="13587953" y="10845658"/>
                </a:lnTo>
                <a:lnTo>
                  <a:pt x="0" y="1084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968" y="1943100"/>
            <a:ext cx="8142946" cy="7944338"/>
          </a:xfrm>
          <a:custGeom>
            <a:avLst/>
            <a:gdLst/>
            <a:ahLst/>
            <a:cxnLst/>
            <a:rect r="r" b="b" t="t" l="l"/>
            <a:pathLst>
              <a:path h="7944338" w="8142946">
                <a:moveTo>
                  <a:pt x="0" y="0"/>
                </a:moveTo>
                <a:lnTo>
                  <a:pt x="8142947" y="0"/>
                </a:lnTo>
                <a:lnTo>
                  <a:pt x="8142947" y="7944338"/>
                </a:lnTo>
                <a:lnTo>
                  <a:pt x="0" y="7944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JS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9750" y="4796790"/>
            <a:ext cx="3749" cy="27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2368027" y="-709808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3" y="0"/>
                </a:lnTo>
                <a:lnTo>
                  <a:pt x="13587953" y="10845658"/>
                </a:lnTo>
                <a:lnTo>
                  <a:pt x="0" y="1084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968" y="2189071"/>
            <a:ext cx="8425371" cy="7246103"/>
          </a:xfrm>
          <a:custGeom>
            <a:avLst/>
            <a:gdLst/>
            <a:ahLst/>
            <a:cxnLst/>
            <a:rect r="r" b="b" t="t" l="l"/>
            <a:pathLst>
              <a:path h="7246103" w="8425371">
                <a:moveTo>
                  <a:pt x="0" y="0"/>
                </a:moveTo>
                <a:lnTo>
                  <a:pt x="8425372" y="0"/>
                </a:lnTo>
                <a:lnTo>
                  <a:pt x="8425372" y="7246104"/>
                </a:lnTo>
                <a:lnTo>
                  <a:pt x="0" y="72461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JS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9750" y="4796790"/>
            <a:ext cx="3749" cy="27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13046">
            <a:off x="15567923" y="5753660"/>
            <a:ext cx="14266733" cy="10168290"/>
          </a:xfrm>
          <a:custGeom>
            <a:avLst/>
            <a:gdLst/>
            <a:ahLst/>
            <a:cxnLst/>
            <a:rect r="r" b="b" t="t" l="l"/>
            <a:pathLst>
              <a:path h="10168290" w="14266733">
                <a:moveTo>
                  <a:pt x="0" y="0"/>
                </a:moveTo>
                <a:lnTo>
                  <a:pt x="14266733" y="0"/>
                </a:lnTo>
                <a:lnTo>
                  <a:pt x="14266733" y="10168290"/>
                </a:lnTo>
                <a:lnTo>
                  <a:pt x="0" y="1016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286460">
            <a:off x="-9220729" y="-5357565"/>
            <a:ext cx="14266733" cy="10168290"/>
          </a:xfrm>
          <a:custGeom>
            <a:avLst/>
            <a:gdLst/>
            <a:ahLst/>
            <a:cxnLst/>
            <a:rect r="r" b="b" t="t" l="l"/>
            <a:pathLst>
              <a:path h="10168290" w="14266733">
                <a:moveTo>
                  <a:pt x="0" y="0"/>
                </a:moveTo>
                <a:lnTo>
                  <a:pt x="14266733" y="0"/>
                </a:lnTo>
                <a:lnTo>
                  <a:pt x="14266733" y="10168290"/>
                </a:lnTo>
                <a:lnTo>
                  <a:pt x="0" y="1016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64677" y="1058378"/>
            <a:ext cx="9158645" cy="2054219"/>
            <a:chOff x="0" y="0"/>
            <a:chExt cx="12211527" cy="273895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91"/>
              <a:ext cx="12211527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600"/>
                </a:lnSpc>
                <a:spcBef>
                  <a:spcPct val="0"/>
                </a:spcBef>
              </a:pPr>
              <a:r>
                <a:rPr lang="en-US" b="true" sz="8000" spc="-32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Hands 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87575" y="2182287"/>
              <a:ext cx="9636376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324130" y="2225503"/>
            <a:ext cx="34736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Atividades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96098" y="3648031"/>
            <a:ext cx="75297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1 -  Inserir novos Elementos ao game: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Bullet, turtle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28619" y="5471526"/>
            <a:ext cx="7439444" cy="294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9"/>
              </a:lnSpc>
            </a:pPr>
            <a:r>
              <a:rPr lang="en-US" sz="33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2 -  Criar uma nova Jornada do mario:</a:t>
            </a:r>
          </a:p>
          <a:p>
            <a:pPr algn="ctr">
              <a:lnSpc>
                <a:spcPts val="4699"/>
              </a:lnSpc>
            </a:pPr>
            <a:r>
              <a:rPr lang="en-US" sz="33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0-10 : Baby Mario</a:t>
            </a:r>
          </a:p>
          <a:p>
            <a:pPr algn="ctr">
              <a:lnSpc>
                <a:spcPts val="4699"/>
              </a:lnSpc>
            </a:pPr>
            <a:r>
              <a:rPr lang="en-US" sz="33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11-20 : Mario</a:t>
            </a:r>
          </a:p>
          <a:p>
            <a:pPr algn="ctr">
              <a:lnSpc>
                <a:spcPts val="4699"/>
              </a:lnSpc>
            </a:pPr>
            <a:r>
              <a:rPr lang="en-US" sz="33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21-31: Super-Mario</a:t>
            </a:r>
          </a:p>
          <a:p>
            <a:pPr algn="ctr">
              <a:lnSpc>
                <a:spcPts val="46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296098" y="8207730"/>
            <a:ext cx="53923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3 -  Adicione som ao game.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1732">
            <a:off x="-5547390" y="-477402"/>
            <a:ext cx="26972307" cy="21528805"/>
          </a:xfrm>
          <a:custGeom>
            <a:avLst/>
            <a:gdLst/>
            <a:ahLst/>
            <a:cxnLst/>
            <a:rect r="r" b="b" t="t" l="l"/>
            <a:pathLst>
              <a:path h="21528805" w="26972307">
                <a:moveTo>
                  <a:pt x="0" y="0"/>
                </a:moveTo>
                <a:lnTo>
                  <a:pt x="26972307" y="0"/>
                </a:lnTo>
                <a:lnTo>
                  <a:pt x="26972307" y="21528804"/>
                </a:lnTo>
                <a:lnTo>
                  <a:pt x="0" y="21528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60576" y="3538943"/>
            <a:ext cx="12566847" cy="3209115"/>
            <a:chOff x="0" y="0"/>
            <a:chExt cx="16755797" cy="42788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722148"/>
              <a:ext cx="1675579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b="true" sz="25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VOCÊ TEM ALGUMA PERGUNTA?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2381"/>
              <a:ext cx="16755797" cy="26812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12"/>
                </a:lnSpc>
              </a:pPr>
              <a:r>
                <a:rPr lang="en-US" b="true" sz="14960" spc="-62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AGRADEÇO!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233029">
            <a:off x="-461332" y="632240"/>
            <a:ext cx="13454313" cy="7974739"/>
          </a:xfrm>
          <a:custGeom>
            <a:avLst/>
            <a:gdLst/>
            <a:ahLst/>
            <a:cxnLst/>
            <a:rect r="r" b="b" t="t" l="l"/>
            <a:pathLst>
              <a:path h="7974739" w="13454313">
                <a:moveTo>
                  <a:pt x="0" y="0"/>
                </a:moveTo>
                <a:lnTo>
                  <a:pt x="13454314" y="0"/>
                </a:lnTo>
                <a:lnTo>
                  <a:pt x="13454314" y="7974738"/>
                </a:lnTo>
                <a:lnTo>
                  <a:pt x="0" y="797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52656" y="127213"/>
            <a:ext cx="11025859" cy="7991224"/>
            <a:chOff x="0" y="0"/>
            <a:chExt cx="14701145" cy="106549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4701145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  <a:spcBef>
                  <a:spcPct val="0"/>
                </a:spcBef>
              </a:pPr>
              <a:r>
                <a:rPr lang="en-US" b="true" sz="8000" spc="-320" u="non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Introdução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087882"/>
              <a:ext cx="14701145" cy="7567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Nesta aula de Programação Web I, vamos criar um jogo inspirado no Super Mario, utilizando as tecnologias HTML, CSS e JavaScript. Desenvolveremos Algumas funcionalidades, como sistema de pontuação, botão de reiniciar e adaptações para dispositivos móveis.</a:t>
              </a:r>
            </a:p>
            <a:p>
              <a:pPr algn="l">
                <a:lnSpc>
                  <a:spcPts val="3500"/>
                </a:lnSpc>
              </a:pP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 objetivo deste projeto é mostrar na prática que é possivel  o desenvolvimento de jogos, utilizando conceitos e tecnologias basicas  de programação web.</a:t>
              </a:r>
            </a:p>
            <a:p>
              <a:pPr algn="l">
                <a:lnSpc>
                  <a:spcPts val="3500"/>
                </a:lnSpc>
              </a:pP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Vamos começar essa jornada no desenvolvimento de jogos e ver como o JavaScript pode ser utilizado para criar interações dinâmicas e divertidas!</a:t>
              </a:r>
            </a:p>
            <a:p>
              <a:pPr algn="l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25365" y="3197582"/>
            <a:ext cx="6027291" cy="3891837"/>
          </a:xfrm>
          <a:custGeom>
            <a:avLst/>
            <a:gdLst/>
            <a:ahLst/>
            <a:cxnLst/>
            <a:rect r="r" b="b" t="t" l="l"/>
            <a:pathLst>
              <a:path h="3891837" w="6027291">
                <a:moveTo>
                  <a:pt x="0" y="0"/>
                </a:moveTo>
                <a:lnTo>
                  <a:pt x="6027291" y="0"/>
                </a:lnTo>
                <a:lnTo>
                  <a:pt x="6027291" y="3891836"/>
                </a:lnTo>
                <a:lnTo>
                  <a:pt x="0" y="38918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97" t="0" r="-2797" b="-2209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13046">
            <a:off x="12757445" y="3550853"/>
            <a:ext cx="14266733" cy="10168290"/>
          </a:xfrm>
          <a:custGeom>
            <a:avLst/>
            <a:gdLst/>
            <a:ahLst/>
            <a:cxnLst/>
            <a:rect r="r" b="b" t="t" l="l"/>
            <a:pathLst>
              <a:path h="10168290" w="14266733">
                <a:moveTo>
                  <a:pt x="0" y="0"/>
                </a:moveTo>
                <a:lnTo>
                  <a:pt x="14266734" y="0"/>
                </a:lnTo>
                <a:lnTo>
                  <a:pt x="14266734" y="10168290"/>
                </a:lnTo>
                <a:lnTo>
                  <a:pt x="0" y="1016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286460">
            <a:off x="-6768343" y="-3328379"/>
            <a:ext cx="14266733" cy="10168290"/>
          </a:xfrm>
          <a:custGeom>
            <a:avLst/>
            <a:gdLst/>
            <a:ahLst/>
            <a:cxnLst/>
            <a:rect r="r" b="b" t="t" l="l"/>
            <a:pathLst>
              <a:path h="10168290" w="14266733">
                <a:moveTo>
                  <a:pt x="0" y="0"/>
                </a:moveTo>
                <a:lnTo>
                  <a:pt x="14266733" y="0"/>
                </a:lnTo>
                <a:lnTo>
                  <a:pt x="14266733" y="10168290"/>
                </a:lnTo>
                <a:lnTo>
                  <a:pt x="0" y="1016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64677" y="4063393"/>
            <a:ext cx="9158645" cy="2054219"/>
            <a:chOff x="0" y="0"/>
            <a:chExt cx="12211527" cy="273895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91"/>
              <a:ext cx="12211527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600"/>
                </a:lnSpc>
                <a:spcBef>
                  <a:spcPct val="0"/>
                </a:spcBef>
              </a:pPr>
              <a:r>
                <a:rPr lang="en-US" b="true" sz="8000" spc="-32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Hands 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87575" y="2182287"/>
              <a:ext cx="9636376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HTML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097968" y="2564604"/>
            <a:ext cx="6457429" cy="6532115"/>
            <a:chOff x="0" y="0"/>
            <a:chExt cx="8609905" cy="870948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85112"/>
              <a:ext cx="8609905" cy="7824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55"/>
                </a:lnSpc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title: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Super Mario Game</a:t>
              </a:r>
            </a:p>
            <a:p>
              <a:pPr algn="l">
                <a:lnSpc>
                  <a:spcPts val="2755"/>
                </a:lnSpc>
              </a:pPr>
            </a:p>
            <a:p>
              <a:pPr algn="l">
                <a:lnSpc>
                  <a:spcPts val="2755"/>
                </a:lnSpc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class: 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game-board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score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high-score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game-over</a:t>
              </a:r>
            </a:p>
            <a:p>
              <a:pPr algn="l">
                <a:lnSpc>
                  <a:spcPts val="2755"/>
                </a:lnSpc>
              </a:pPr>
            </a:p>
            <a:p>
              <a:pPr algn="l">
                <a:lnSpc>
                  <a:spcPts val="2755"/>
                </a:lnSpc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Images: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clouds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mario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pipe</a:t>
              </a:r>
            </a:p>
            <a:p>
              <a:pPr algn="l">
                <a:lnSpc>
                  <a:spcPts val="2755"/>
                </a:lnSpc>
              </a:pPr>
            </a:p>
            <a:p>
              <a:pPr algn="l">
                <a:lnSpc>
                  <a:spcPts val="2755"/>
                </a:lnSpc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Buton:</a:t>
              </a:r>
            </a:p>
            <a:p>
              <a:pPr algn="l" marL="425009" indent="-212505" lvl="1">
                <a:lnSpc>
                  <a:spcPts val="2755"/>
                </a:lnSpc>
                <a:buFont typeface="Arial"/>
                <a:buChar char="•"/>
              </a:pPr>
              <a:r>
                <a:rPr lang="en-US" sz="1968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retry</a:t>
              </a:r>
            </a:p>
            <a:p>
              <a:pPr algn="l">
                <a:lnSpc>
                  <a:spcPts val="2755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8609905" cy="539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44"/>
                </a:lnSpc>
              </a:pPr>
              <a:r>
                <a:rPr lang="en-US" sz="246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Vamos Criar a Estrutura HTML do código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4633786">
            <a:off x="4017149" y="135391"/>
            <a:ext cx="14152890" cy="8388804"/>
          </a:xfrm>
          <a:custGeom>
            <a:avLst/>
            <a:gdLst/>
            <a:ahLst/>
            <a:cxnLst/>
            <a:rect r="r" b="b" t="t" l="l"/>
            <a:pathLst>
              <a:path h="8388804" w="14152890">
                <a:moveTo>
                  <a:pt x="14152890" y="0"/>
                </a:moveTo>
                <a:lnTo>
                  <a:pt x="0" y="0"/>
                </a:lnTo>
                <a:lnTo>
                  <a:pt x="0" y="8388804"/>
                </a:lnTo>
                <a:lnTo>
                  <a:pt x="14152890" y="8388804"/>
                </a:lnTo>
                <a:lnTo>
                  <a:pt x="1415289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4620" y="3990500"/>
            <a:ext cx="640730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-3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Código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601926" y="681739"/>
            <a:ext cx="8503770" cy="9234334"/>
          </a:xfrm>
          <a:custGeom>
            <a:avLst/>
            <a:gdLst/>
            <a:ahLst/>
            <a:cxnLst/>
            <a:rect r="r" b="b" t="t" l="l"/>
            <a:pathLst>
              <a:path h="9234334" w="8503770">
                <a:moveTo>
                  <a:pt x="0" y="0"/>
                </a:moveTo>
                <a:lnTo>
                  <a:pt x="8503769" y="0"/>
                </a:lnTo>
                <a:lnTo>
                  <a:pt x="8503769" y="9234335"/>
                </a:lnTo>
                <a:lnTo>
                  <a:pt x="0" y="923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0219476" y="-731510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4" y="0"/>
                </a:lnTo>
                <a:lnTo>
                  <a:pt x="13587954" y="10845657"/>
                </a:lnTo>
                <a:lnTo>
                  <a:pt x="0" y="1084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CSS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97968" y="2220820"/>
            <a:ext cx="4535473" cy="739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2" indent="-453391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game-board</a:t>
            </a:r>
          </a:p>
          <a:p>
            <a:pPr algn="ctr" marL="906782" indent="-453391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pipe</a:t>
            </a:r>
          </a:p>
          <a:p>
            <a:pPr algn="ctr" marL="906782" indent="-453391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game-over</a:t>
            </a:r>
          </a:p>
          <a:p>
            <a:pPr algn="ctr" marL="906782" indent="-453391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score</a:t>
            </a:r>
          </a:p>
          <a:p>
            <a:pPr algn="ctr" marL="906782" indent="-453391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high-score</a:t>
            </a:r>
          </a:p>
          <a:p>
            <a:pPr algn="ctr" marL="906782" indent="-453391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retry</a:t>
            </a:r>
          </a:p>
          <a:p>
            <a:pPr algn="ctr" marL="906782" indent="-453391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mario</a:t>
            </a:r>
          </a:p>
          <a:p>
            <a:pPr algn="ctr" marL="906782" indent="-453391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jump</a:t>
            </a:r>
          </a:p>
          <a:p>
            <a:pPr algn="ctr" marL="906782" indent="-453391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clouds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0219476" y="-731510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4" y="0"/>
                </a:lnTo>
                <a:lnTo>
                  <a:pt x="13587954" y="10845657"/>
                </a:lnTo>
                <a:lnTo>
                  <a:pt x="0" y="1084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968" y="2529113"/>
            <a:ext cx="5045146" cy="2162205"/>
          </a:xfrm>
          <a:custGeom>
            <a:avLst/>
            <a:gdLst/>
            <a:ahLst/>
            <a:cxnLst/>
            <a:rect r="r" b="b" t="t" l="l"/>
            <a:pathLst>
              <a:path h="2162205" w="5045146">
                <a:moveTo>
                  <a:pt x="0" y="0"/>
                </a:moveTo>
                <a:lnTo>
                  <a:pt x="5045146" y="0"/>
                </a:lnTo>
                <a:lnTo>
                  <a:pt x="5045146" y="2162206"/>
                </a:lnTo>
                <a:lnTo>
                  <a:pt x="0" y="2162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CSS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9750" y="4796790"/>
            <a:ext cx="3749" cy="27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380191" y="4930991"/>
            <a:ext cx="8196633" cy="195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  <a:spcBef>
                <a:spcPct val="0"/>
              </a:spcBef>
            </a:pPr>
            <a:r>
              <a:rPr lang="en-US" sz="222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Essa regra zera o margin e o padding de todos os elementos na página, garantindo que nenhum espaçamento padrão dos navegadores interfira no layout. O box-sizing: border-box; faz com que o padding e a borda sejam incluídos nas dimensões totais dos elementos, facilitando o controle do layout.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0219476" y="-731510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4" y="0"/>
                </a:lnTo>
                <a:lnTo>
                  <a:pt x="13587954" y="10845657"/>
                </a:lnTo>
                <a:lnTo>
                  <a:pt x="0" y="1084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968" y="2114720"/>
            <a:ext cx="5571064" cy="7941426"/>
          </a:xfrm>
          <a:custGeom>
            <a:avLst/>
            <a:gdLst/>
            <a:ahLst/>
            <a:cxnLst/>
            <a:rect r="r" b="b" t="t" l="l"/>
            <a:pathLst>
              <a:path h="7941426" w="5571064">
                <a:moveTo>
                  <a:pt x="0" y="0"/>
                </a:moveTo>
                <a:lnTo>
                  <a:pt x="5571065" y="0"/>
                </a:lnTo>
                <a:lnTo>
                  <a:pt x="5571065" y="7941426"/>
                </a:lnTo>
                <a:lnTo>
                  <a:pt x="0" y="7941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158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CSS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9750" y="4796790"/>
            <a:ext cx="3749" cy="27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0219476" y="-731510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4" y="0"/>
                </a:lnTo>
                <a:lnTo>
                  <a:pt x="13587954" y="10845657"/>
                </a:lnTo>
                <a:lnTo>
                  <a:pt x="0" y="1084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968" y="2138641"/>
            <a:ext cx="6288404" cy="7919275"/>
          </a:xfrm>
          <a:custGeom>
            <a:avLst/>
            <a:gdLst/>
            <a:ahLst/>
            <a:cxnLst/>
            <a:rect r="r" b="b" t="t" l="l"/>
            <a:pathLst>
              <a:path h="7919275" w="6288404">
                <a:moveTo>
                  <a:pt x="0" y="0"/>
                </a:moveTo>
                <a:lnTo>
                  <a:pt x="6288404" y="0"/>
                </a:lnTo>
                <a:lnTo>
                  <a:pt x="6288404" y="7919275"/>
                </a:lnTo>
                <a:lnTo>
                  <a:pt x="0" y="7919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47" r="0" b="-114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7968" y="1019175"/>
            <a:ext cx="80920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2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 CSS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9750" y="4796790"/>
            <a:ext cx="3749" cy="27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DAGUB1haeSc</dc:identifier>
  <dcterms:modified xsi:type="dcterms:W3CDTF">2011-08-01T06:04:30Z</dcterms:modified>
  <cp:revision>1</cp:revision>
  <dc:title>Apresentação Educacional Conferência de Pesquisa Riscos e Rabiscos Verde Laranja</dc:title>
</cp:coreProperties>
</file>