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1806" r:id="rId2"/>
    <p:sldId id="1799" r:id="rId3"/>
    <p:sldId id="1807" r:id="rId4"/>
    <p:sldId id="1812" r:id="rId5"/>
    <p:sldId id="1809" r:id="rId6"/>
    <p:sldId id="1813" r:id="rId7"/>
    <p:sldId id="1810" r:id="rId8"/>
    <p:sldId id="1814" r:id="rId9"/>
    <p:sldId id="1815" r:id="rId10"/>
    <p:sldId id="1816" r:id="rId11"/>
    <p:sldId id="1811" r:id="rId12"/>
    <p:sldId id="1818" r:id="rId13"/>
    <p:sldId id="1819" r:id="rId14"/>
    <p:sldId id="181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94593"/>
  </p:normalViewPr>
  <p:slideViewPr>
    <p:cSldViewPr snapToGrid="0">
      <p:cViewPr>
        <p:scale>
          <a:sx n="117" d="100"/>
          <a:sy n="117" d="100"/>
        </p:scale>
        <p:origin x="3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3661D-0119-1444-8CD8-40D7BE95CB79}" type="datetimeFigureOut">
              <a:rPr kumimoji="1" lang="zh-CN" altLang="en-US" smtClean="0"/>
              <a:t>2025/8/21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1BCC2-CCCA-664A-BBA0-47D3F817D5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544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lang="zh-CN" altLang="en-US" sz="1000" dirty="0">
              <a:solidFill>
                <a:srgbClr val="FF0000"/>
              </a:solidFill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0AD9D-495F-4212-8A41-35A4EA45B4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4737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C3500-622F-7CAE-38A2-8825697C4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A1AF5BA-863C-5093-3508-DB8EE0AB52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486F76D-421F-D769-A96B-96698DCB21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013BBC-3C2B-D4C0-6D30-409D2D6A77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0AD9D-495F-4212-8A41-35A4EA45B4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360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EC9733-5DC5-FA71-C0F4-B021458C58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6CCFB3C-08F9-0C21-F44D-9FFB128902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34D0ADB-3333-2A67-22C1-7BE060CEC5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BA1DA1-007B-436D-D3D7-414906D465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0AD9D-495F-4212-8A41-35A4EA45B4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109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AC9D40-02ED-123B-5819-48F846336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3450A70-1C8F-FE16-CA2C-59C7DDAAF5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BAB64AA-3CA6-8322-F7AA-FA921EF153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E02388-7C64-5846-4FFF-7E8012C736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0AD9D-495F-4212-8A41-35A4EA45B4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1555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D7932-CEA7-982D-8569-440B8FE2F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4DC654A-452F-D258-B5D7-D4FFD1DA42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1F5995C-C36C-8F83-6D85-77E89EB6F5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1799F1-0015-F701-E8A3-79A028C75D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0AD9D-495F-4212-8A41-35A4EA45B4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3484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30E40A-4CD3-EE97-43E3-D349FFA15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E315BCF-1E1C-765D-B29D-CB8FC1EE27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B75CAE3-5AD7-AA93-11C2-487420BA39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6E0DBE-B9B3-C6F3-D579-267923A858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0AD9D-495F-4212-8A41-35A4EA45B4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092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0AD9D-495F-4212-8A41-35A4EA45B4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158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26035-6D19-6A0B-A4AA-9425E29C2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0B2E04C-B7C1-D79D-3238-781CD87D5D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4480010-0024-4E12-9C4C-1CE148E3A3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543A01-7F44-3B74-8A76-7DC670B287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0AD9D-495F-4212-8A41-35A4EA45B4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704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940E10-B8D6-AC93-E521-4C58810C9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588F357-8D06-3CAC-E9F7-11F52A4E92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C2AA06A-8E4C-33DC-6BAE-777DAB8333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3F0FFC-3B6D-19A3-B84A-CFB2C1242F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0AD9D-495F-4212-8A41-35A4EA45B4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193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0B4337-5968-02CC-0582-B077A4432E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0AAA926-9D57-4ACF-6AF6-DF67D34965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14A113D-4D90-B2AF-686E-D9E84825B1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3C5E11-2026-14E6-9054-E269EBF2C1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0AD9D-495F-4212-8A41-35A4EA45B4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886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A10C21-D879-4629-F9F9-97E7BA49A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51DD237-5383-932B-8193-200D8249B5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79ABB00-4197-1E4D-7547-967B046D9B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6C811E-3EE6-EF39-7F5B-42F3D192EC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0AD9D-495F-4212-8A41-35A4EA45B4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130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DBB765-F81C-5106-9761-53A29D7EC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513C3E9-C7F3-418E-A75C-1F4378EE0B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468C168-6D58-0944-EFA2-B008C1104D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777822-8535-72A4-B590-2300A1D728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0AD9D-495F-4212-8A41-35A4EA45B4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263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4F581-956C-396A-480C-56F5901AB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A9B0CFA-C1A1-E0BE-3613-DE8E011410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FB8ACDE-CA95-1914-1927-AC2DE4CEB4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6B0A20-C6E6-937A-9E3A-B9839B1FB6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0AD9D-495F-4212-8A41-35A4EA45B4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492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377F7A-0014-26F7-448C-D801AF609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FCF68B9-F125-0229-7D6B-68DA6AB887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A51FC2F-6F06-B87B-606B-8F05BCA0B4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F86BF3-21E5-F03C-8618-6B062DF99D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0AD9D-495F-4212-8A41-35A4EA45B4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066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D05C2-652D-42EF-1251-1D80112E9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656D70-7085-40CC-29D2-CC426B401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8470DC-7965-2FE6-4EE8-5EB534F3E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E3B-DE22-A645-8928-19531D845B93}" type="datetimeFigureOut">
              <a:rPr kumimoji="1" lang="zh-CN" altLang="en-US" smtClean="0"/>
              <a:t>2025/8/21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A35436-CD5B-3D33-0FDA-AF8A40B1A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61F738-9673-E9C2-C459-552A17A4B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DF115-7BE2-EB4B-AC56-7B4A580D3F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9459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AB039B-625E-3E44-5FDA-471D23FF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ABDB9F-D504-2CCA-8777-A6678BB2B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E1DF99-E985-47D4-25F2-3545DB30A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E3B-DE22-A645-8928-19531D845B93}" type="datetimeFigureOut">
              <a:rPr kumimoji="1" lang="zh-CN" altLang="en-US" smtClean="0"/>
              <a:t>2025/8/21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CFA897-445F-4167-1BCB-914D7F8F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7B1FE9-EA8B-CA75-F2B0-1044BD87A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DF115-7BE2-EB4B-AC56-7B4A580D3F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255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7BCBDA2-DC94-5EEA-8218-8578A5C0F6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BA0DF3-3C73-B322-9FDB-385620D33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EA2D84-E093-747C-3DBC-938319BBF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E3B-DE22-A645-8928-19531D845B93}" type="datetimeFigureOut">
              <a:rPr kumimoji="1" lang="zh-CN" altLang="en-US" smtClean="0"/>
              <a:t>2025/8/21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C47797-822E-3736-2EC5-2FA8D35B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2445A0-F291-66D8-D1C5-46B492CC7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DF115-7BE2-EB4B-AC56-7B4A580D3F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3431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大空间空白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图形 11">
            <a:extLst>
              <a:ext uri="{FF2B5EF4-FFF2-40B4-BE49-F238E27FC236}">
                <a16:creationId xmlns:a16="http://schemas.microsoft.com/office/drawing/2014/main" id="{8E4F4787-4158-4304-8569-3263B1D97681}"/>
              </a:ext>
            </a:extLst>
          </p:cNvPr>
          <p:cNvGrpSpPr/>
          <p:nvPr userDrawn="1"/>
        </p:nvGrpSpPr>
        <p:grpSpPr>
          <a:xfrm>
            <a:off x="10889114" y="224356"/>
            <a:ext cx="956176" cy="332562"/>
            <a:chOff x="5024453" y="3057511"/>
            <a:chExt cx="2141810" cy="744931"/>
          </a:xfrm>
          <a:solidFill>
            <a:schemeClr val="accent1"/>
          </a:solidFill>
        </p:grpSpPr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22AB7BD7-257F-4BE0-84E3-C4DF32F00F17}"/>
                </a:ext>
              </a:extLst>
            </p:cNvPr>
            <p:cNvSpPr/>
            <p:nvPr/>
          </p:nvSpPr>
          <p:spPr>
            <a:xfrm>
              <a:off x="6527855" y="3456065"/>
              <a:ext cx="102121" cy="106068"/>
            </a:xfrm>
            <a:custGeom>
              <a:avLst/>
              <a:gdLst>
                <a:gd name="connsiteX0" fmla="*/ 30868 w 102121"/>
                <a:gd name="connsiteY0" fmla="*/ 105332 h 106068"/>
                <a:gd name="connsiteX1" fmla="*/ 17914 w 102121"/>
                <a:gd name="connsiteY1" fmla="*/ 73614 h 106068"/>
                <a:gd name="connsiteX2" fmla="*/ 7 w 102121"/>
                <a:gd name="connsiteY2" fmla="*/ 27798 h 106068"/>
                <a:gd name="connsiteX3" fmla="*/ 70683 w 102121"/>
                <a:gd name="connsiteY3" fmla="*/ 7034 h 106068"/>
                <a:gd name="connsiteX4" fmla="*/ 85637 w 102121"/>
                <a:gd name="connsiteY4" fmla="*/ 22941 h 106068"/>
                <a:gd name="connsiteX5" fmla="*/ 93066 w 102121"/>
                <a:gd name="connsiteY5" fmla="*/ 84377 h 106068"/>
                <a:gd name="connsiteX6" fmla="*/ 30868 w 102121"/>
                <a:gd name="connsiteY6" fmla="*/ 105332 h 106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121" h="106068">
                  <a:moveTo>
                    <a:pt x="30868" y="105332"/>
                  </a:moveTo>
                  <a:cubicBezTo>
                    <a:pt x="8008" y="100379"/>
                    <a:pt x="21343" y="93235"/>
                    <a:pt x="17914" y="73614"/>
                  </a:cubicBezTo>
                  <a:cubicBezTo>
                    <a:pt x="14866" y="56754"/>
                    <a:pt x="-374" y="40276"/>
                    <a:pt x="7" y="27798"/>
                  </a:cubicBezTo>
                  <a:cubicBezTo>
                    <a:pt x="1341" y="-5825"/>
                    <a:pt x="44489" y="-3729"/>
                    <a:pt x="70683" y="7034"/>
                  </a:cubicBezTo>
                  <a:cubicBezTo>
                    <a:pt x="76855" y="11082"/>
                    <a:pt x="81979" y="16533"/>
                    <a:pt x="85637" y="22941"/>
                  </a:cubicBezTo>
                  <a:cubicBezTo>
                    <a:pt x="97638" y="40181"/>
                    <a:pt x="111735" y="65327"/>
                    <a:pt x="93066" y="84377"/>
                  </a:cubicBezTo>
                  <a:cubicBezTo>
                    <a:pt x="76836" y="100832"/>
                    <a:pt x="53747" y="108608"/>
                    <a:pt x="30868" y="10533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22FF5F5E-B2A6-4FE7-999B-FDF7C0DCF560}"/>
                </a:ext>
              </a:extLst>
            </p:cNvPr>
            <p:cNvSpPr/>
            <p:nvPr/>
          </p:nvSpPr>
          <p:spPr>
            <a:xfrm>
              <a:off x="6202134" y="3132322"/>
              <a:ext cx="392472" cy="393927"/>
            </a:xfrm>
            <a:custGeom>
              <a:avLst/>
              <a:gdLst>
                <a:gd name="connsiteX0" fmla="*/ 96461 w 392472"/>
                <a:gd name="connsiteY0" fmla="*/ 393928 h 393927"/>
                <a:gd name="connsiteX1" fmla="*/ 94175 w 392472"/>
                <a:gd name="connsiteY1" fmla="*/ 393071 h 393927"/>
                <a:gd name="connsiteX2" fmla="*/ 94747 w 392472"/>
                <a:gd name="connsiteY2" fmla="*/ 385736 h 393927"/>
                <a:gd name="connsiteX3" fmla="*/ 163994 w 392472"/>
                <a:gd name="connsiteY3" fmla="*/ 340683 h 393927"/>
                <a:gd name="connsiteX4" fmla="*/ 203522 w 392472"/>
                <a:gd name="connsiteY4" fmla="*/ 286962 h 393927"/>
                <a:gd name="connsiteX5" fmla="*/ 70172 w 392472"/>
                <a:gd name="connsiteY5" fmla="*/ 337540 h 393927"/>
                <a:gd name="connsiteX6" fmla="*/ 19118 w 392472"/>
                <a:gd name="connsiteY6" fmla="*/ 314109 h 393927"/>
                <a:gd name="connsiteX7" fmla="*/ 19118 w 392472"/>
                <a:gd name="connsiteY7" fmla="*/ 311537 h 393927"/>
                <a:gd name="connsiteX8" fmla="*/ 19118 w 392472"/>
                <a:gd name="connsiteY8" fmla="*/ 266198 h 393927"/>
                <a:gd name="connsiteX9" fmla="*/ 180472 w 392472"/>
                <a:gd name="connsiteY9" fmla="*/ 226669 h 393927"/>
                <a:gd name="connsiteX10" fmla="*/ 226287 w 392472"/>
                <a:gd name="connsiteY10" fmla="*/ 203333 h 393927"/>
                <a:gd name="connsiteX11" fmla="*/ 233431 w 392472"/>
                <a:gd name="connsiteY11" fmla="*/ 21786 h 393927"/>
                <a:gd name="connsiteX12" fmla="*/ 301154 w 392472"/>
                <a:gd name="connsiteY12" fmla="*/ 29501 h 393927"/>
                <a:gd name="connsiteX13" fmla="*/ 314203 w 392472"/>
                <a:gd name="connsiteY13" fmla="*/ 44837 h 393927"/>
                <a:gd name="connsiteX14" fmla="*/ 316775 w 392472"/>
                <a:gd name="connsiteY14" fmla="*/ 44837 h 393927"/>
                <a:gd name="connsiteX15" fmla="*/ 313727 w 392472"/>
                <a:gd name="connsiteY15" fmla="*/ 87128 h 393927"/>
                <a:gd name="connsiteX16" fmla="*/ 298677 w 392472"/>
                <a:gd name="connsiteY16" fmla="*/ 180949 h 393927"/>
                <a:gd name="connsiteX17" fmla="*/ 386879 w 392472"/>
                <a:gd name="connsiteY17" fmla="*/ 147992 h 393927"/>
                <a:gd name="connsiteX18" fmla="*/ 378306 w 392472"/>
                <a:gd name="connsiteY18" fmla="*/ 193903 h 393927"/>
                <a:gd name="connsiteX19" fmla="*/ 291533 w 392472"/>
                <a:gd name="connsiteY19" fmla="*/ 232003 h 393927"/>
                <a:gd name="connsiteX20" fmla="*/ 250290 w 392472"/>
                <a:gd name="connsiteY20" fmla="*/ 326015 h 393927"/>
                <a:gd name="connsiteX21" fmla="*/ 227525 w 392472"/>
                <a:gd name="connsiteY21" fmla="*/ 346684 h 393927"/>
                <a:gd name="connsiteX22" fmla="*/ 168280 w 392472"/>
                <a:gd name="connsiteY22" fmla="*/ 378212 h 393927"/>
                <a:gd name="connsiteX23" fmla="*/ 96842 w 392472"/>
                <a:gd name="connsiteY23" fmla="*/ 393642 h 393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472" h="393927">
                  <a:moveTo>
                    <a:pt x="96461" y="393928"/>
                  </a:moveTo>
                  <a:lnTo>
                    <a:pt x="94175" y="393071"/>
                  </a:lnTo>
                  <a:cubicBezTo>
                    <a:pt x="94175" y="390499"/>
                    <a:pt x="94175" y="387927"/>
                    <a:pt x="94747" y="385736"/>
                  </a:cubicBezTo>
                  <a:cubicBezTo>
                    <a:pt x="118655" y="372021"/>
                    <a:pt x="141772" y="356981"/>
                    <a:pt x="163994" y="340683"/>
                  </a:cubicBezTo>
                  <a:cubicBezTo>
                    <a:pt x="182091" y="326301"/>
                    <a:pt x="198284" y="310203"/>
                    <a:pt x="203522" y="286962"/>
                  </a:cubicBezTo>
                  <a:cubicBezTo>
                    <a:pt x="158850" y="301631"/>
                    <a:pt x="116654" y="334016"/>
                    <a:pt x="70172" y="337540"/>
                  </a:cubicBezTo>
                  <a:cubicBezTo>
                    <a:pt x="48836" y="332206"/>
                    <a:pt x="34168" y="320585"/>
                    <a:pt x="19118" y="314109"/>
                  </a:cubicBezTo>
                  <a:cubicBezTo>
                    <a:pt x="19118" y="312965"/>
                    <a:pt x="19118" y="312299"/>
                    <a:pt x="19118" y="311537"/>
                  </a:cubicBezTo>
                  <a:cubicBezTo>
                    <a:pt x="-5266" y="295630"/>
                    <a:pt x="-7456" y="275056"/>
                    <a:pt x="19118" y="266198"/>
                  </a:cubicBezTo>
                  <a:cubicBezTo>
                    <a:pt x="65600" y="276485"/>
                    <a:pt x="136752" y="243338"/>
                    <a:pt x="180472" y="226669"/>
                  </a:cubicBezTo>
                  <a:cubicBezTo>
                    <a:pt x="189997" y="222287"/>
                    <a:pt x="218572" y="212286"/>
                    <a:pt x="226287" y="203333"/>
                  </a:cubicBezTo>
                  <a:cubicBezTo>
                    <a:pt x="236574" y="141992"/>
                    <a:pt x="229811" y="80460"/>
                    <a:pt x="233431" y="21786"/>
                  </a:cubicBezTo>
                  <a:cubicBezTo>
                    <a:pt x="248480" y="-20600"/>
                    <a:pt x="274865" y="8261"/>
                    <a:pt x="301154" y="29501"/>
                  </a:cubicBezTo>
                  <a:cubicBezTo>
                    <a:pt x="302868" y="33026"/>
                    <a:pt x="308869" y="36931"/>
                    <a:pt x="314203" y="44837"/>
                  </a:cubicBezTo>
                  <a:lnTo>
                    <a:pt x="316775" y="44837"/>
                  </a:lnTo>
                  <a:cubicBezTo>
                    <a:pt x="327824" y="62553"/>
                    <a:pt x="330967" y="70649"/>
                    <a:pt x="313727" y="87128"/>
                  </a:cubicBezTo>
                  <a:cubicBezTo>
                    <a:pt x="302087" y="116974"/>
                    <a:pt x="296963" y="148960"/>
                    <a:pt x="298677" y="180949"/>
                  </a:cubicBezTo>
                  <a:cubicBezTo>
                    <a:pt x="330586" y="176472"/>
                    <a:pt x="349826" y="148469"/>
                    <a:pt x="386879" y="147992"/>
                  </a:cubicBezTo>
                  <a:cubicBezTo>
                    <a:pt x="396899" y="163097"/>
                    <a:pt x="393108" y="183433"/>
                    <a:pt x="378306" y="193903"/>
                  </a:cubicBezTo>
                  <a:cubicBezTo>
                    <a:pt x="351350" y="206762"/>
                    <a:pt x="322109" y="218382"/>
                    <a:pt x="291533" y="232003"/>
                  </a:cubicBezTo>
                  <a:cubicBezTo>
                    <a:pt x="284390" y="262959"/>
                    <a:pt x="272483" y="300869"/>
                    <a:pt x="250290" y="326015"/>
                  </a:cubicBezTo>
                  <a:cubicBezTo>
                    <a:pt x="243194" y="333429"/>
                    <a:pt x="235593" y="340336"/>
                    <a:pt x="227525" y="346684"/>
                  </a:cubicBezTo>
                  <a:cubicBezTo>
                    <a:pt x="207713" y="358114"/>
                    <a:pt x="189425" y="372211"/>
                    <a:pt x="168280" y="378212"/>
                  </a:cubicBezTo>
                  <a:cubicBezTo>
                    <a:pt x="108272" y="394976"/>
                    <a:pt x="107606" y="392118"/>
                    <a:pt x="96842" y="39364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5F2F741B-160F-4D20-BF52-E21DBF46A263}"/>
                </a:ext>
              </a:extLst>
            </p:cNvPr>
            <p:cNvSpPr/>
            <p:nvPr/>
          </p:nvSpPr>
          <p:spPr>
            <a:xfrm>
              <a:off x="5671565" y="3360367"/>
              <a:ext cx="237574" cy="270562"/>
            </a:xfrm>
            <a:custGeom>
              <a:avLst/>
              <a:gdLst>
                <a:gd name="connsiteX0" fmla="*/ 54007 w 237574"/>
                <a:gd name="connsiteY0" fmla="*/ 270562 h 270562"/>
                <a:gd name="connsiteX1" fmla="*/ 0 w 237574"/>
                <a:gd name="connsiteY1" fmla="*/ 217127 h 270562"/>
                <a:gd name="connsiteX2" fmla="*/ 6382 w 237574"/>
                <a:gd name="connsiteY2" fmla="*/ 199791 h 270562"/>
                <a:gd name="connsiteX3" fmla="*/ 156972 w 237574"/>
                <a:gd name="connsiteY3" fmla="*/ 78157 h 270562"/>
                <a:gd name="connsiteX4" fmla="*/ 204597 w 237574"/>
                <a:gd name="connsiteY4" fmla="*/ 11482 h 270562"/>
                <a:gd name="connsiteX5" fmla="*/ 207359 w 237574"/>
                <a:gd name="connsiteY5" fmla="*/ 10625 h 270562"/>
                <a:gd name="connsiteX6" fmla="*/ 207359 w 237574"/>
                <a:gd name="connsiteY6" fmla="*/ 8339 h 270562"/>
                <a:gd name="connsiteX7" fmla="*/ 237553 w 237574"/>
                <a:gd name="connsiteY7" fmla="*/ 12244 h 270562"/>
                <a:gd name="connsiteX8" fmla="*/ 204788 w 237574"/>
                <a:gd name="connsiteY8" fmla="*/ 55011 h 270562"/>
                <a:gd name="connsiteX9" fmla="*/ 170593 w 237574"/>
                <a:gd name="connsiteY9" fmla="*/ 132164 h 270562"/>
                <a:gd name="connsiteX10" fmla="*/ 149828 w 237574"/>
                <a:gd name="connsiteY10" fmla="*/ 164073 h 270562"/>
                <a:gd name="connsiteX11" fmla="*/ 109442 w 237574"/>
                <a:gd name="connsiteY11" fmla="*/ 220175 h 270562"/>
                <a:gd name="connsiteX12" fmla="*/ 66199 w 237574"/>
                <a:gd name="connsiteY12" fmla="*/ 268848 h 270562"/>
                <a:gd name="connsiteX13" fmla="*/ 53721 w 237574"/>
                <a:gd name="connsiteY13" fmla="*/ 270276 h 270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7574" h="270562">
                  <a:moveTo>
                    <a:pt x="54007" y="270562"/>
                  </a:moveTo>
                  <a:cubicBezTo>
                    <a:pt x="32004" y="260275"/>
                    <a:pt x="11906" y="233796"/>
                    <a:pt x="0" y="217127"/>
                  </a:cubicBezTo>
                  <a:cubicBezTo>
                    <a:pt x="2000" y="211221"/>
                    <a:pt x="4096" y="205316"/>
                    <a:pt x="6382" y="199791"/>
                  </a:cubicBezTo>
                  <a:cubicBezTo>
                    <a:pt x="58388" y="160834"/>
                    <a:pt x="109823" y="124734"/>
                    <a:pt x="156972" y="78157"/>
                  </a:cubicBezTo>
                  <a:cubicBezTo>
                    <a:pt x="171164" y="56154"/>
                    <a:pt x="189833" y="33294"/>
                    <a:pt x="204597" y="11482"/>
                  </a:cubicBezTo>
                  <a:cubicBezTo>
                    <a:pt x="205473" y="11070"/>
                    <a:pt x="206403" y="10781"/>
                    <a:pt x="207359" y="10625"/>
                  </a:cubicBezTo>
                  <a:cubicBezTo>
                    <a:pt x="207359" y="9672"/>
                    <a:pt x="207359" y="9006"/>
                    <a:pt x="207359" y="8339"/>
                  </a:cubicBezTo>
                  <a:cubicBezTo>
                    <a:pt x="220694" y="-2043"/>
                    <a:pt x="226409" y="-4806"/>
                    <a:pt x="237553" y="12244"/>
                  </a:cubicBezTo>
                  <a:cubicBezTo>
                    <a:pt x="238411" y="26436"/>
                    <a:pt x="212884" y="41581"/>
                    <a:pt x="204788" y="55011"/>
                  </a:cubicBezTo>
                  <a:cubicBezTo>
                    <a:pt x="195263" y="80443"/>
                    <a:pt x="183547" y="106256"/>
                    <a:pt x="170593" y="132164"/>
                  </a:cubicBezTo>
                  <a:cubicBezTo>
                    <a:pt x="166402" y="136831"/>
                    <a:pt x="166402" y="136831"/>
                    <a:pt x="149828" y="164073"/>
                  </a:cubicBezTo>
                  <a:cubicBezTo>
                    <a:pt x="132956" y="180065"/>
                    <a:pt x="119253" y="199099"/>
                    <a:pt x="109442" y="220175"/>
                  </a:cubicBezTo>
                  <a:cubicBezTo>
                    <a:pt x="93059" y="229700"/>
                    <a:pt x="86011" y="258751"/>
                    <a:pt x="66199" y="268848"/>
                  </a:cubicBezTo>
                  <a:cubicBezTo>
                    <a:pt x="62014" y="269072"/>
                    <a:pt x="57847" y="269550"/>
                    <a:pt x="53721" y="27027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6414A33A-E20A-46F4-879A-6A6D3F5B80CF}"/>
                </a:ext>
              </a:extLst>
            </p:cNvPr>
            <p:cNvSpPr/>
            <p:nvPr/>
          </p:nvSpPr>
          <p:spPr>
            <a:xfrm>
              <a:off x="5973793" y="3356081"/>
              <a:ext cx="132684" cy="92920"/>
            </a:xfrm>
            <a:custGeom>
              <a:avLst/>
              <a:gdLst>
                <a:gd name="connsiteX0" fmla="*/ 58674 w 132684"/>
                <a:gd name="connsiteY0" fmla="*/ 92635 h 92920"/>
                <a:gd name="connsiteX1" fmla="*/ 0 w 132684"/>
                <a:gd name="connsiteY1" fmla="*/ 52154 h 92920"/>
                <a:gd name="connsiteX2" fmla="*/ 5239 w 132684"/>
                <a:gd name="connsiteY2" fmla="*/ 33104 h 92920"/>
                <a:gd name="connsiteX3" fmla="*/ 18193 w 132684"/>
                <a:gd name="connsiteY3" fmla="*/ 28246 h 92920"/>
                <a:gd name="connsiteX4" fmla="*/ 51054 w 132684"/>
                <a:gd name="connsiteY4" fmla="*/ 26151 h 92920"/>
                <a:gd name="connsiteX5" fmla="*/ 132588 w 132684"/>
                <a:gd name="connsiteY5" fmla="*/ 3481 h 92920"/>
                <a:gd name="connsiteX6" fmla="*/ 58674 w 132684"/>
                <a:gd name="connsiteY6" fmla="*/ 92921 h 92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684" h="92920">
                  <a:moveTo>
                    <a:pt x="58674" y="92635"/>
                  </a:moveTo>
                  <a:cubicBezTo>
                    <a:pt x="26575" y="91302"/>
                    <a:pt x="17526" y="70728"/>
                    <a:pt x="0" y="52154"/>
                  </a:cubicBezTo>
                  <a:cubicBezTo>
                    <a:pt x="0" y="43677"/>
                    <a:pt x="4572" y="38628"/>
                    <a:pt x="5239" y="33104"/>
                  </a:cubicBezTo>
                  <a:cubicBezTo>
                    <a:pt x="9868" y="32483"/>
                    <a:pt x="14297" y="30822"/>
                    <a:pt x="18193" y="28246"/>
                  </a:cubicBezTo>
                  <a:cubicBezTo>
                    <a:pt x="31718" y="26341"/>
                    <a:pt x="36481" y="27103"/>
                    <a:pt x="51054" y="26151"/>
                  </a:cubicBezTo>
                  <a:cubicBezTo>
                    <a:pt x="69533" y="21960"/>
                    <a:pt x="116777" y="-10521"/>
                    <a:pt x="132588" y="3481"/>
                  </a:cubicBezTo>
                  <a:cubicBezTo>
                    <a:pt x="134969" y="42343"/>
                    <a:pt x="92583" y="81681"/>
                    <a:pt x="58674" y="92921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E45DF7BB-B56B-4D28-86CF-EE69C4444A12}"/>
                </a:ext>
              </a:extLst>
            </p:cNvPr>
            <p:cNvSpPr/>
            <p:nvPr/>
          </p:nvSpPr>
          <p:spPr>
            <a:xfrm>
              <a:off x="5770816" y="3288345"/>
              <a:ext cx="81605" cy="98935"/>
            </a:xfrm>
            <a:custGeom>
              <a:avLst/>
              <a:gdLst>
                <a:gd name="connsiteX0" fmla="*/ 15621 w 81605"/>
                <a:gd name="connsiteY0" fmla="*/ 98935 h 98935"/>
                <a:gd name="connsiteX1" fmla="*/ 0 w 81605"/>
                <a:gd name="connsiteY1" fmla="*/ 22735 h 98935"/>
                <a:gd name="connsiteX2" fmla="*/ 60198 w 81605"/>
                <a:gd name="connsiteY2" fmla="*/ 11972 h 98935"/>
                <a:gd name="connsiteX3" fmla="*/ 71914 w 81605"/>
                <a:gd name="connsiteY3" fmla="*/ 74647 h 98935"/>
                <a:gd name="connsiteX4" fmla="*/ 15621 w 81605"/>
                <a:gd name="connsiteY4" fmla="*/ 98554 h 98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605" h="98935">
                  <a:moveTo>
                    <a:pt x="15621" y="98935"/>
                  </a:moveTo>
                  <a:cubicBezTo>
                    <a:pt x="3334" y="88172"/>
                    <a:pt x="952" y="38737"/>
                    <a:pt x="0" y="22735"/>
                  </a:cubicBezTo>
                  <a:cubicBezTo>
                    <a:pt x="9525" y="-4982"/>
                    <a:pt x="36957" y="-5840"/>
                    <a:pt x="60198" y="11972"/>
                  </a:cubicBezTo>
                  <a:cubicBezTo>
                    <a:pt x="78677" y="36166"/>
                    <a:pt x="91250" y="46357"/>
                    <a:pt x="71914" y="74647"/>
                  </a:cubicBezTo>
                  <a:cubicBezTo>
                    <a:pt x="49911" y="93697"/>
                    <a:pt x="40196" y="95030"/>
                    <a:pt x="15621" y="9855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306EA2FC-644E-4B5E-BF87-6C01A93BC97D}"/>
                </a:ext>
              </a:extLst>
            </p:cNvPr>
            <p:cNvSpPr/>
            <p:nvPr/>
          </p:nvSpPr>
          <p:spPr>
            <a:xfrm>
              <a:off x="5977032" y="3219369"/>
              <a:ext cx="151257" cy="144003"/>
            </a:xfrm>
            <a:custGeom>
              <a:avLst/>
              <a:gdLst>
                <a:gd name="connsiteX0" fmla="*/ 46673 w 151257"/>
                <a:gd name="connsiteY0" fmla="*/ 144004 h 144003"/>
                <a:gd name="connsiteX1" fmla="*/ 58198 w 151257"/>
                <a:gd name="connsiteY1" fmla="*/ 88949 h 144003"/>
                <a:gd name="connsiteX2" fmla="*/ 34290 w 151257"/>
                <a:gd name="connsiteY2" fmla="*/ 93426 h 144003"/>
                <a:gd name="connsiteX3" fmla="*/ 1619 w 151257"/>
                <a:gd name="connsiteY3" fmla="*/ 42562 h 144003"/>
                <a:gd name="connsiteX4" fmla="*/ 32671 w 151257"/>
                <a:gd name="connsiteY4" fmla="*/ 29037 h 144003"/>
                <a:gd name="connsiteX5" fmla="*/ 96584 w 151257"/>
                <a:gd name="connsiteY5" fmla="*/ 1319 h 144003"/>
                <a:gd name="connsiteX6" fmla="*/ 151257 w 151257"/>
                <a:gd name="connsiteY6" fmla="*/ 49516 h 144003"/>
                <a:gd name="connsiteX7" fmla="*/ 114776 w 151257"/>
                <a:gd name="connsiteY7" fmla="*/ 108190 h 144003"/>
                <a:gd name="connsiteX8" fmla="*/ 61151 w 151257"/>
                <a:gd name="connsiteY8" fmla="*/ 141432 h 144003"/>
                <a:gd name="connsiteX9" fmla="*/ 46673 w 151257"/>
                <a:gd name="connsiteY9" fmla="*/ 144004 h 14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1257" h="144003">
                  <a:moveTo>
                    <a:pt x="46673" y="144004"/>
                  </a:moveTo>
                  <a:cubicBezTo>
                    <a:pt x="43339" y="128859"/>
                    <a:pt x="64103" y="96379"/>
                    <a:pt x="58198" y="88949"/>
                  </a:cubicBezTo>
                  <a:cubicBezTo>
                    <a:pt x="50483" y="90092"/>
                    <a:pt x="42482" y="92950"/>
                    <a:pt x="34290" y="93426"/>
                  </a:cubicBezTo>
                  <a:cubicBezTo>
                    <a:pt x="15240" y="83901"/>
                    <a:pt x="-6096" y="60660"/>
                    <a:pt x="1619" y="42562"/>
                  </a:cubicBezTo>
                  <a:cubicBezTo>
                    <a:pt x="15907" y="26370"/>
                    <a:pt x="10382" y="30466"/>
                    <a:pt x="32671" y="29037"/>
                  </a:cubicBezTo>
                  <a:cubicBezTo>
                    <a:pt x="53912" y="19512"/>
                    <a:pt x="75057" y="10463"/>
                    <a:pt x="96584" y="1319"/>
                  </a:cubicBezTo>
                  <a:cubicBezTo>
                    <a:pt x="132588" y="-5444"/>
                    <a:pt x="149066" y="14273"/>
                    <a:pt x="151257" y="49516"/>
                  </a:cubicBezTo>
                  <a:cubicBezTo>
                    <a:pt x="144875" y="72280"/>
                    <a:pt x="129635" y="90283"/>
                    <a:pt x="114776" y="108190"/>
                  </a:cubicBezTo>
                  <a:cubicBezTo>
                    <a:pt x="95726" y="118572"/>
                    <a:pt x="78391" y="130097"/>
                    <a:pt x="61151" y="141432"/>
                  </a:cubicBezTo>
                  <a:cubicBezTo>
                    <a:pt x="56283" y="142025"/>
                    <a:pt x="51445" y="142884"/>
                    <a:pt x="46673" y="14400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8B8FC9D5-277B-4381-8304-7552329B6A38}"/>
                </a:ext>
              </a:extLst>
            </p:cNvPr>
            <p:cNvSpPr/>
            <p:nvPr/>
          </p:nvSpPr>
          <p:spPr>
            <a:xfrm>
              <a:off x="5815869" y="3155156"/>
              <a:ext cx="85078" cy="106298"/>
            </a:xfrm>
            <a:custGeom>
              <a:avLst/>
              <a:gdLst>
                <a:gd name="connsiteX0" fmla="*/ 11144 w 85078"/>
                <a:gd name="connsiteY0" fmla="*/ 106299 h 106298"/>
                <a:gd name="connsiteX1" fmla="*/ 10668 w 85078"/>
                <a:gd name="connsiteY1" fmla="*/ 89344 h 106298"/>
                <a:gd name="connsiteX2" fmla="*/ 0 w 85078"/>
                <a:gd name="connsiteY2" fmla="*/ 48292 h 106298"/>
                <a:gd name="connsiteX3" fmla="*/ 21527 w 85078"/>
                <a:gd name="connsiteY3" fmla="*/ 0 h 106298"/>
                <a:gd name="connsiteX4" fmla="*/ 82963 w 85078"/>
                <a:gd name="connsiteY4" fmla="*/ 70199 h 106298"/>
                <a:gd name="connsiteX5" fmla="*/ 11144 w 85078"/>
                <a:gd name="connsiteY5" fmla="*/ 106299 h 106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078" h="106298">
                  <a:moveTo>
                    <a:pt x="11144" y="106299"/>
                  </a:moveTo>
                  <a:cubicBezTo>
                    <a:pt x="3524" y="99631"/>
                    <a:pt x="6763" y="96012"/>
                    <a:pt x="10668" y="89344"/>
                  </a:cubicBezTo>
                  <a:cubicBezTo>
                    <a:pt x="9811" y="74486"/>
                    <a:pt x="1143" y="62484"/>
                    <a:pt x="0" y="48292"/>
                  </a:cubicBezTo>
                  <a:cubicBezTo>
                    <a:pt x="4858" y="22193"/>
                    <a:pt x="0" y="12573"/>
                    <a:pt x="21527" y="0"/>
                  </a:cubicBezTo>
                  <a:cubicBezTo>
                    <a:pt x="38291" y="7525"/>
                    <a:pt x="96869" y="37433"/>
                    <a:pt x="82963" y="70199"/>
                  </a:cubicBezTo>
                  <a:cubicBezTo>
                    <a:pt x="66866" y="90583"/>
                    <a:pt x="34385" y="103537"/>
                    <a:pt x="11144" y="106299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A3581D96-A9F2-4A98-B0AA-F24820E1213C}"/>
                </a:ext>
              </a:extLst>
            </p:cNvPr>
            <p:cNvSpPr/>
            <p:nvPr/>
          </p:nvSpPr>
          <p:spPr>
            <a:xfrm>
              <a:off x="5024453" y="3195126"/>
              <a:ext cx="583507" cy="460092"/>
            </a:xfrm>
            <a:custGeom>
              <a:avLst/>
              <a:gdLst>
                <a:gd name="connsiteX0" fmla="*/ 43608 w 583507"/>
                <a:gd name="connsiteY0" fmla="*/ 460093 h 460092"/>
                <a:gd name="connsiteX1" fmla="*/ 20462 w 583507"/>
                <a:gd name="connsiteY1" fmla="*/ 360747 h 460092"/>
                <a:gd name="connsiteX2" fmla="*/ 31797 w 583507"/>
                <a:gd name="connsiteY2" fmla="*/ 346745 h 460092"/>
                <a:gd name="connsiteX3" fmla="*/ 31797 w 583507"/>
                <a:gd name="connsiteY3" fmla="*/ 344173 h 460092"/>
                <a:gd name="connsiteX4" fmla="*/ 116284 w 583507"/>
                <a:gd name="connsiteY4" fmla="*/ 229873 h 460092"/>
                <a:gd name="connsiteX5" fmla="*/ 143144 w 583507"/>
                <a:gd name="connsiteY5" fmla="*/ 199012 h 460092"/>
                <a:gd name="connsiteX6" fmla="*/ 146097 w 583507"/>
                <a:gd name="connsiteY6" fmla="*/ 233588 h 460092"/>
                <a:gd name="connsiteX7" fmla="*/ 168862 w 583507"/>
                <a:gd name="connsiteY7" fmla="*/ 232159 h 460092"/>
                <a:gd name="connsiteX8" fmla="*/ 246395 w 583507"/>
                <a:gd name="connsiteY8" fmla="*/ 172723 h 460092"/>
                <a:gd name="connsiteX9" fmla="*/ 250396 w 583507"/>
                <a:gd name="connsiteY9" fmla="*/ 141767 h 460092"/>
                <a:gd name="connsiteX10" fmla="*/ 193246 w 583507"/>
                <a:gd name="connsiteY10" fmla="*/ 127956 h 460092"/>
                <a:gd name="connsiteX11" fmla="*/ 254968 w 583507"/>
                <a:gd name="connsiteY11" fmla="*/ 80902 h 460092"/>
                <a:gd name="connsiteX12" fmla="*/ 268398 w 583507"/>
                <a:gd name="connsiteY12" fmla="*/ 18418 h 460092"/>
                <a:gd name="connsiteX13" fmla="*/ 322309 w 583507"/>
                <a:gd name="connsiteY13" fmla="*/ 59757 h 460092"/>
                <a:gd name="connsiteX14" fmla="*/ 324405 w 583507"/>
                <a:gd name="connsiteY14" fmla="*/ 105477 h 460092"/>
                <a:gd name="connsiteX15" fmla="*/ 318785 w 583507"/>
                <a:gd name="connsiteY15" fmla="*/ 133099 h 460092"/>
                <a:gd name="connsiteX16" fmla="*/ 326596 w 583507"/>
                <a:gd name="connsiteY16" fmla="*/ 133671 h 460092"/>
                <a:gd name="connsiteX17" fmla="*/ 390508 w 583507"/>
                <a:gd name="connsiteY17" fmla="*/ 90999 h 460092"/>
                <a:gd name="connsiteX18" fmla="*/ 416988 w 583507"/>
                <a:gd name="connsiteY18" fmla="*/ 5941 h 460092"/>
                <a:gd name="connsiteX19" fmla="*/ 490140 w 583507"/>
                <a:gd name="connsiteY19" fmla="*/ 24324 h 460092"/>
                <a:gd name="connsiteX20" fmla="*/ 531764 w 583507"/>
                <a:gd name="connsiteY20" fmla="*/ 5274 h 460092"/>
                <a:gd name="connsiteX21" fmla="*/ 548719 w 583507"/>
                <a:gd name="connsiteY21" fmla="*/ 3464 h 460092"/>
                <a:gd name="connsiteX22" fmla="*/ 555577 w 583507"/>
                <a:gd name="connsiteY22" fmla="*/ 31087 h 460092"/>
                <a:gd name="connsiteX23" fmla="*/ 469852 w 583507"/>
                <a:gd name="connsiteY23" fmla="*/ 111763 h 460092"/>
                <a:gd name="connsiteX24" fmla="*/ 497569 w 583507"/>
                <a:gd name="connsiteY24" fmla="*/ 81188 h 460092"/>
                <a:gd name="connsiteX25" fmla="*/ 573769 w 583507"/>
                <a:gd name="connsiteY25" fmla="*/ 97095 h 460092"/>
                <a:gd name="connsiteX26" fmla="*/ 554719 w 583507"/>
                <a:gd name="connsiteY26" fmla="*/ 147768 h 460092"/>
                <a:gd name="connsiteX27" fmla="*/ 547957 w 583507"/>
                <a:gd name="connsiteY27" fmla="*/ 158150 h 460092"/>
                <a:gd name="connsiteX28" fmla="*/ 547004 w 583507"/>
                <a:gd name="connsiteY28" fmla="*/ 280070 h 460092"/>
                <a:gd name="connsiteX29" fmla="*/ 518429 w 583507"/>
                <a:gd name="connsiteY29" fmla="*/ 323599 h 460092"/>
                <a:gd name="connsiteX30" fmla="*/ 518429 w 583507"/>
                <a:gd name="connsiteY30" fmla="*/ 325790 h 460092"/>
                <a:gd name="connsiteX31" fmla="*/ 515857 w 583507"/>
                <a:gd name="connsiteY31" fmla="*/ 325790 h 460092"/>
                <a:gd name="connsiteX32" fmla="*/ 471757 w 583507"/>
                <a:gd name="connsiteY32" fmla="*/ 342173 h 460092"/>
                <a:gd name="connsiteX33" fmla="*/ 472900 w 583507"/>
                <a:gd name="connsiteY33" fmla="*/ 170056 h 460092"/>
                <a:gd name="connsiteX34" fmla="*/ 469947 w 583507"/>
                <a:gd name="connsiteY34" fmla="*/ 170914 h 460092"/>
                <a:gd name="connsiteX35" fmla="*/ 414416 w 583507"/>
                <a:gd name="connsiteY35" fmla="*/ 269307 h 460092"/>
                <a:gd name="connsiteX36" fmla="*/ 367458 w 583507"/>
                <a:gd name="connsiteY36" fmla="*/ 239017 h 460092"/>
                <a:gd name="connsiteX37" fmla="*/ 378602 w 583507"/>
                <a:gd name="connsiteY37" fmla="*/ 227968 h 460092"/>
                <a:gd name="connsiteX38" fmla="*/ 387365 w 583507"/>
                <a:gd name="connsiteY38" fmla="*/ 130337 h 460092"/>
                <a:gd name="connsiteX39" fmla="*/ 325548 w 583507"/>
                <a:gd name="connsiteY39" fmla="*/ 188821 h 460092"/>
                <a:gd name="connsiteX40" fmla="*/ 298497 w 583507"/>
                <a:gd name="connsiteY40" fmla="*/ 210442 h 460092"/>
                <a:gd name="connsiteX41" fmla="*/ 281542 w 583507"/>
                <a:gd name="connsiteY41" fmla="*/ 275784 h 460092"/>
                <a:gd name="connsiteX42" fmla="*/ 266874 w 583507"/>
                <a:gd name="connsiteY42" fmla="*/ 307312 h 460092"/>
                <a:gd name="connsiteX43" fmla="*/ 264302 w 583507"/>
                <a:gd name="connsiteY43" fmla="*/ 307312 h 460092"/>
                <a:gd name="connsiteX44" fmla="*/ 212486 w 583507"/>
                <a:gd name="connsiteY44" fmla="*/ 335315 h 460092"/>
                <a:gd name="connsiteX45" fmla="*/ 212486 w 583507"/>
                <a:gd name="connsiteY45" fmla="*/ 325790 h 460092"/>
                <a:gd name="connsiteX46" fmla="*/ 236775 w 583507"/>
                <a:gd name="connsiteY46" fmla="*/ 254829 h 460092"/>
                <a:gd name="connsiteX47" fmla="*/ 178006 w 583507"/>
                <a:gd name="connsiteY47" fmla="*/ 283404 h 460092"/>
                <a:gd name="connsiteX48" fmla="*/ 144097 w 583507"/>
                <a:gd name="connsiteY48" fmla="*/ 272641 h 460092"/>
                <a:gd name="connsiteX49" fmla="*/ 144097 w 583507"/>
                <a:gd name="connsiteY49" fmla="*/ 270069 h 460092"/>
                <a:gd name="connsiteX50" fmla="*/ 130000 w 583507"/>
                <a:gd name="connsiteY50" fmla="*/ 263116 h 460092"/>
                <a:gd name="connsiteX51" fmla="*/ 118284 w 583507"/>
                <a:gd name="connsiteY51" fmla="*/ 301216 h 460092"/>
                <a:gd name="connsiteX52" fmla="*/ 63610 w 583507"/>
                <a:gd name="connsiteY52" fmla="*/ 448472 h 460092"/>
                <a:gd name="connsiteX53" fmla="*/ 43608 w 583507"/>
                <a:gd name="connsiteY53" fmla="*/ 460093 h 460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83507" h="460092">
                  <a:moveTo>
                    <a:pt x="43608" y="460093"/>
                  </a:moveTo>
                  <a:cubicBezTo>
                    <a:pt x="8842" y="446758"/>
                    <a:pt x="-21638" y="377701"/>
                    <a:pt x="20462" y="360747"/>
                  </a:cubicBezTo>
                  <a:cubicBezTo>
                    <a:pt x="21820" y="354553"/>
                    <a:pt x="26021" y="349363"/>
                    <a:pt x="31797" y="346745"/>
                  </a:cubicBezTo>
                  <a:cubicBezTo>
                    <a:pt x="31797" y="345602"/>
                    <a:pt x="31797" y="344840"/>
                    <a:pt x="31797" y="344173"/>
                  </a:cubicBezTo>
                  <a:cubicBezTo>
                    <a:pt x="65611" y="311407"/>
                    <a:pt x="87899" y="265687"/>
                    <a:pt x="116284" y="229873"/>
                  </a:cubicBezTo>
                  <a:cubicBezTo>
                    <a:pt x="123618" y="216157"/>
                    <a:pt x="127523" y="202918"/>
                    <a:pt x="143144" y="199012"/>
                  </a:cubicBezTo>
                  <a:cubicBezTo>
                    <a:pt x="150955" y="205966"/>
                    <a:pt x="148288" y="221587"/>
                    <a:pt x="146097" y="233588"/>
                  </a:cubicBezTo>
                  <a:cubicBezTo>
                    <a:pt x="149526" y="236636"/>
                    <a:pt x="161623" y="234445"/>
                    <a:pt x="168862" y="232159"/>
                  </a:cubicBezTo>
                  <a:cubicBezTo>
                    <a:pt x="192388" y="211871"/>
                    <a:pt x="223059" y="194059"/>
                    <a:pt x="246395" y="172723"/>
                  </a:cubicBezTo>
                  <a:cubicBezTo>
                    <a:pt x="247633" y="162246"/>
                    <a:pt x="248776" y="151768"/>
                    <a:pt x="250396" y="141767"/>
                  </a:cubicBezTo>
                  <a:cubicBezTo>
                    <a:pt x="234013" y="145768"/>
                    <a:pt x="180196" y="158341"/>
                    <a:pt x="193246" y="127956"/>
                  </a:cubicBezTo>
                  <a:cubicBezTo>
                    <a:pt x="213439" y="120050"/>
                    <a:pt x="244109" y="102619"/>
                    <a:pt x="254968" y="80902"/>
                  </a:cubicBezTo>
                  <a:cubicBezTo>
                    <a:pt x="260206" y="58804"/>
                    <a:pt x="257158" y="34230"/>
                    <a:pt x="268398" y="18418"/>
                  </a:cubicBezTo>
                  <a:cubicBezTo>
                    <a:pt x="290972" y="6703"/>
                    <a:pt x="317833" y="35278"/>
                    <a:pt x="322309" y="59757"/>
                  </a:cubicBezTo>
                  <a:cubicBezTo>
                    <a:pt x="331834" y="75759"/>
                    <a:pt x="359743" y="55852"/>
                    <a:pt x="324405" y="105477"/>
                  </a:cubicBezTo>
                  <a:cubicBezTo>
                    <a:pt x="316975" y="111001"/>
                    <a:pt x="317356" y="121765"/>
                    <a:pt x="318785" y="133099"/>
                  </a:cubicBezTo>
                  <a:lnTo>
                    <a:pt x="326596" y="133671"/>
                  </a:lnTo>
                  <a:cubicBezTo>
                    <a:pt x="346027" y="119574"/>
                    <a:pt x="367553" y="103858"/>
                    <a:pt x="390508" y="90999"/>
                  </a:cubicBezTo>
                  <a:cubicBezTo>
                    <a:pt x="396604" y="59281"/>
                    <a:pt x="401653" y="32706"/>
                    <a:pt x="416988" y="5941"/>
                  </a:cubicBezTo>
                  <a:cubicBezTo>
                    <a:pt x="438895" y="-9109"/>
                    <a:pt x="468804" y="7179"/>
                    <a:pt x="490140" y="24324"/>
                  </a:cubicBezTo>
                  <a:cubicBezTo>
                    <a:pt x="506713" y="23276"/>
                    <a:pt x="517000" y="16323"/>
                    <a:pt x="531764" y="5274"/>
                  </a:cubicBezTo>
                  <a:cubicBezTo>
                    <a:pt x="537197" y="3357"/>
                    <a:pt x="543004" y="2737"/>
                    <a:pt x="548719" y="3464"/>
                  </a:cubicBezTo>
                  <a:cubicBezTo>
                    <a:pt x="553191" y="11987"/>
                    <a:pt x="555542" y="21462"/>
                    <a:pt x="555577" y="31087"/>
                  </a:cubicBezTo>
                  <a:cubicBezTo>
                    <a:pt x="545004" y="63472"/>
                    <a:pt x="452230" y="74044"/>
                    <a:pt x="469852" y="111763"/>
                  </a:cubicBezTo>
                  <a:cubicBezTo>
                    <a:pt x="486139" y="110716"/>
                    <a:pt x="491664" y="92713"/>
                    <a:pt x="497569" y="81188"/>
                  </a:cubicBezTo>
                  <a:cubicBezTo>
                    <a:pt x="515762" y="71663"/>
                    <a:pt x="554719" y="83188"/>
                    <a:pt x="573769" y="97095"/>
                  </a:cubicBezTo>
                  <a:cubicBezTo>
                    <a:pt x="594915" y="122812"/>
                    <a:pt x="578437" y="131575"/>
                    <a:pt x="554719" y="147768"/>
                  </a:cubicBezTo>
                  <a:cubicBezTo>
                    <a:pt x="552338" y="151197"/>
                    <a:pt x="549957" y="154721"/>
                    <a:pt x="547957" y="158150"/>
                  </a:cubicBezTo>
                  <a:cubicBezTo>
                    <a:pt x="546337" y="209966"/>
                    <a:pt x="546337" y="209966"/>
                    <a:pt x="547004" y="280070"/>
                  </a:cubicBezTo>
                  <a:cubicBezTo>
                    <a:pt x="540739" y="296475"/>
                    <a:pt x="530990" y="311326"/>
                    <a:pt x="518429" y="323599"/>
                  </a:cubicBezTo>
                  <a:cubicBezTo>
                    <a:pt x="518429" y="324266"/>
                    <a:pt x="518429" y="325028"/>
                    <a:pt x="518429" y="325790"/>
                  </a:cubicBezTo>
                  <a:lnTo>
                    <a:pt x="515857" y="325790"/>
                  </a:lnTo>
                  <a:cubicBezTo>
                    <a:pt x="506332" y="341411"/>
                    <a:pt x="484901" y="356842"/>
                    <a:pt x="471757" y="342173"/>
                  </a:cubicBezTo>
                  <a:cubicBezTo>
                    <a:pt x="471757" y="285023"/>
                    <a:pt x="474805" y="224920"/>
                    <a:pt x="472900" y="170056"/>
                  </a:cubicBezTo>
                  <a:cubicBezTo>
                    <a:pt x="471862" y="170112"/>
                    <a:pt x="470853" y="170405"/>
                    <a:pt x="469947" y="170914"/>
                  </a:cubicBezTo>
                  <a:cubicBezTo>
                    <a:pt x="466708" y="199298"/>
                    <a:pt x="438133" y="251971"/>
                    <a:pt x="414416" y="269307"/>
                  </a:cubicBezTo>
                  <a:cubicBezTo>
                    <a:pt x="393688" y="271098"/>
                    <a:pt x="374374" y="258640"/>
                    <a:pt x="367458" y="239017"/>
                  </a:cubicBezTo>
                  <a:cubicBezTo>
                    <a:pt x="369649" y="233398"/>
                    <a:pt x="374030" y="231969"/>
                    <a:pt x="378602" y="227968"/>
                  </a:cubicBezTo>
                  <a:cubicBezTo>
                    <a:pt x="391080" y="202537"/>
                    <a:pt x="387365" y="155388"/>
                    <a:pt x="387365" y="130337"/>
                  </a:cubicBezTo>
                  <a:cubicBezTo>
                    <a:pt x="369363" y="132909"/>
                    <a:pt x="339073" y="173676"/>
                    <a:pt x="325548" y="188821"/>
                  </a:cubicBezTo>
                  <a:cubicBezTo>
                    <a:pt x="316023" y="196060"/>
                    <a:pt x="307260" y="203299"/>
                    <a:pt x="298497" y="210442"/>
                  </a:cubicBezTo>
                  <a:cubicBezTo>
                    <a:pt x="292115" y="231874"/>
                    <a:pt x="287067" y="252924"/>
                    <a:pt x="281542" y="275784"/>
                  </a:cubicBezTo>
                  <a:cubicBezTo>
                    <a:pt x="276589" y="286071"/>
                    <a:pt x="272017" y="296739"/>
                    <a:pt x="266874" y="307312"/>
                  </a:cubicBezTo>
                  <a:lnTo>
                    <a:pt x="264302" y="307312"/>
                  </a:lnTo>
                  <a:cubicBezTo>
                    <a:pt x="255920" y="321504"/>
                    <a:pt x="228679" y="358651"/>
                    <a:pt x="212486" y="335315"/>
                  </a:cubicBezTo>
                  <a:cubicBezTo>
                    <a:pt x="212237" y="332145"/>
                    <a:pt x="212237" y="328960"/>
                    <a:pt x="212486" y="325790"/>
                  </a:cubicBezTo>
                  <a:cubicBezTo>
                    <a:pt x="226720" y="304703"/>
                    <a:pt x="235101" y="280216"/>
                    <a:pt x="236775" y="254829"/>
                  </a:cubicBezTo>
                  <a:cubicBezTo>
                    <a:pt x="214772" y="262163"/>
                    <a:pt x="200104" y="282261"/>
                    <a:pt x="178006" y="283404"/>
                  </a:cubicBezTo>
                  <a:cubicBezTo>
                    <a:pt x="166300" y="281234"/>
                    <a:pt x="154910" y="277618"/>
                    <a:pt x="144097" y="272641"/>
                  </a:cubicBezTo>
                  <a:cubicBezTo>
                    <a:pt x="144097" y="271498"/>
                    <a:pt x="144097" y="270736"/>
                    <a:pt x="144097" y="270069"/>
                  </a:cubicBezTo>
                  <a:cubicBezTo>
                    <a:pt x="138667" y="266640"/>
                    <a:pt x="133238" y="261877"/>
                    <a:pt x="130000" y="263116"/>
                  </a:cubicBezTo>
                  <a:cubicBezTo>
                    <a:pt x="125904" y="275593"/>
                    <a:pt x="121903" y="288452"/>
                    <a:pt x="118284" y="301216"/>
                  </a:cubicBezTo>
                  <a:cubicBezTo>
                    <a:pt x="95777" y="348603"/>
                    <a:pt x="77482" y="397878"/>
                    <a:pt x="63610" y="448472"/>
                  </a:cubicBezTo>
                  <a:cubicBezTo>
                    <a:pt x="58595" y="454669"/>
                    <a:pt x="51475" y="458805"/>
                    <a:pt x="43608" y="46009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6F93C432-ED7D-4A79-843F-2BD25BA79251}"/>
                </a:ext>
              </a:extLst>
            </p:cNvPr>
            <p:cNvSpPr/>
            <p:nvPr/>
          </p:nvSpPr>
          <p:spPr>
            <a:xfrm>
              <a:off x="5102325" y="3261645"/>
              <a:ext cx="74535" cy="119729"/>
            </a:xfrm>
            <a:custGeom>
              <a:avLst/>
              <a:gdLst>
                <a:gd name="connsiteX0" fmla="*/ 9265 w 74535"/>
                <a:gd name="connsiteY0" fmla="*/ 119729 h 119729"/>
                <a:gd name="connsiteX1" fmla="*/ 11170 w 74535"/>
                <a:gd name="connsiteY1" fmla="*/ 85249 h 119729"/>
                <a:gd name="connsiteX2" fmla="*/ 12599 w 74535"/>
                <a:gd name="connsiteY2" fmla="*/ 953 h 119729"/>
                <a:gd name="connsiteX3" fmla="*/ 22124 w 74535"/>
                <a:gd name="connsiteY3" fmla="*/ 0 h 119729"/>
                <a:gd name="connsiteX4" fmla="*/ 71559 w 74535"/>
                <a:gd name="connsiteY4" fmla="*/ 51911 h 119729"/>
                <a:gd name="connsiteX5" fmla="*/ 8884 w 74535"/>
                <a:gd name="connsiteY5" fmla="*/ 119729 h 119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535" h="119729">
                  <a:moveTo>
                    <a:pt x="9265" y="119729"/>
                  </a:moveTo>
                  <a:cubicBezTo>
                    <a:pt x="2407" y="110204"/>
                    <a:pt x="10789" y="96774"/>
                    <a:pt x="11170" y="85249"/>
                  </a:cubicBezTo>
                  <a:cubicBezTo>
                    <a:pt x="312" y="52768"/>
                    <a:pt x="-7880" y="28099"/>
                    <a:pt x="12599" y="953"/>
                  </a:cubicBezTo>
                  <a:cubicBezTo>
                    <a:pt x="15754" y="461"/>
                    <a:pt x="18934" y="143"/>
                    <a:pt x="22124" y="0"/>
                  </a:cubicBezTo>
                  <a:cubicBezTo>
                    <a:pt x="40774" y="15097"/>
                    <a:pt x="57390" y="32546"/>
                    <a:pt x="71559" y="51911"/>
                  </a:cubicBezTo>
                  <a:cubicBezTo>
                    <a:pt x="87275" y="90868"/>
                    <a:pt x="36983" y="108395"/>
                    <a:pt x="8884" y="119729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6A9CA388-65A1-4FB1-9919-804B386E6499}"/>
                </a:ext>
              </a:extLst>
            </p:cNvPr>
            <p:cNvSpPr/>
            <p:nvPr/>
          </p:nvSpPr>
          <p:spPr>
            <a:xfrm>
              <a:off x="5126330" y="3134296"/>
              <a:ext cx="84575" cy="120872"/>
            </a:xfrm>
            <a:custGeom>
              <a:avLst/>
              <a:gdLst>
                <a:gd name="connsiteX0" fmla="*/ 16598 w 84575"/>
                <a:gd name="connsiteY0" fmla="*/ 120777 h 120872"/>
                <a:gd name="connsiteX1" fmla="*/ 7073 w 84575"/>
                <a:gd name="connsiteY1" fmla="*/ 113252 h 120872"/>
                <a:gd name="connsiteX2" fmla="*/ 13169 w 84575"/>
                <a:gd name="connsiteY2" fmla="*/ 92583 h 120872"/>
                <a:gd name="connsiteX3" fmla="*/ 28790 w 84575"/>
                <a:gd name="connsiteY3" fmla="*/ 0 h 120872"/>
                <a:gd name="connsiteX4" fmla="*/ 43554 w 84575"/>
                <a:gd name="connsiteY4" fmla="*/ 23432 h 120872"/>
                <a:gd name="connsiteX5" fmla="*/ 68223 w 84575"/>
                <a:gd name="connsiteY5" fmla="*/ 101822 h 120872"/>
                <a:gd name="connsiteX6" fmla="*/ 16788 w 84575"/>
                <a:gd name="connsiteY6" fmla="*/ 120872 h 120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4575" h="120872">
                  <a:moveTo>
                    <a:pt x="16598" y="120777"/>
                  </a:moveTo>
                  <a:cubicBezTo>
                    <a:pt x="8311" y="118015"/>
                    <a:pt x="8502" y="116110"/>
                    <a:pt x="7073" y="113252"/>
                  </a:cubicBezTo>
                  <a:cubicBezTo>
                    <a:pt x="10978" y="105251"/>
                    <a:pt x="14788" y="100584"/>
                    <a:pt x="13169" y="92583"/>
                  </a:cubicBezTo>
                  <a:cubicBezTo>
                    <a:pt x="-6834" y="62008"/>
                    <a:pt x="-5881" y="15430"/>
                    <a:pt x="28790" y="0"/>
                  </a:cubicBezTo>
                  <a:cubicBezTo>
                    <a:pt x="38886" y="1238"/>
                    <a:pt x="39077" y="9525"/>
                    <a:pt x="43554" y="23432"/>
                  </a:cubicBezTo>
                  <a:cubicBezTo>
                    <a:pt x="66033" y="45339"/>
                    <a:pt x="107752" y="72295"/>
                    <a:pt x="68223" y="101822"/>
                  </a:cubicBezTo>
                  <a:cubicBezTo>
                    <a:pt x="51459" y="109157"/>
                    <a:pt x="33457" y="114967"/>
                    <a:pt x="16788" y="12087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BD60E06F-2DB4-41EF-9CA5-409684D65CEE}"/>
                </a:ext>
              </a:extLst>
            </p:cNvPr>
            <p:cNvSpPr/>
            <p:nvPr/>
          </p:nvSpPr>
          <p:spPr>
            <a:xfrm>
              <a:off x="6782610" y="3289035"/>
              <a:ext cx="58530" cy="85481"/>
            </a:xfrm>
            <a:custGeom>
              <a:avLst/>
              <a:gdLst>
                <a:gd name="connsiteX0" fmla="*/ 24240 w 58530"/>
                <a:gd name="connsiteY0" fmla="*/ 85481 h 85481"/>
                <a:gd name="connsiteX1" fmla="*/ 4238 w 58530"/>
                <a:gd name="connsiteY1" fmla="*/ 3757 h 85481"/>
                <a:gd name="connsiteX2" fmla="*/ 58530 w 58530"/>
                <a:gd name="connsiteY2" fmla="*/ 46238 h 85481"/>
                <a:gd name="connsiteX3" fmla="*/ 24240 w 58530"/>
                <a:gd name="connsiteY3" fmla="*/ 85481 h 8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530" h="85481">
                  <a:moveTo>
                    <a:pt x="24240" y="85481"/>
                  </a:moveTo>
                  <a:cubicBezTo>
                    <a:pt x="-6907" y="75956"/>
                    <a:pt x="-1096" y="24521"/>
                    <a:pt x="4238" y="3757"/>
                  </a:cubicBezTo>
                  <a:cubicBezTo>
                    <a:pt x="27002" y="-10721"/>
                    <a:pt x="56911" y="19473"/>
                    <a:pt x="58530" y="46238"/>
                  </a:cubicBezTo>
                  <a:cubicBezTo>
                    <a:pt x="52720" y="75766"/>
                    <a:pt x="53006" y="80052"/>
                    <a:pt x="24240" y="85481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239A71A5-4F64-44F5-AFD2-BCB6503F6F5C}"/>
                </a:ext>
              </a:extLst>
            </p:cNvPr>
            <p:cNvSpPr/>
            <p:nvPr/>
          </p:nvSpPr>
          <p:spPr>
            <a:xfrm>
              <a:off x="6752367" y="3057511"/>
              <a:ext cx="413897" cy="553416"/>
            </a:xfrm>
            <a:custGeom>
              <a:avLst/>
              <a:gdLst>
                <a:gd name="connsiteX0" fmla="*/ 223266 w 413897"/>
                <a:gd name="connsiteY0" fmla="*/ 553416 h 553416"/>
                <a:gd name="connsiteX1" fmla="*/ 220599 w 413897"/>
                <a:gd name="connsiteY1" fmla="*/ 551797 h 553416"/>
                <a:gd name="connsiteX2" fmla="*/ 106871 w 413897"/>
                <a:gd name="connsiteY2" fmla="*/ 537700 h 553416"/>
                <a:gd name="connsiteX3" fmla="*/ 104965 w 413897"/>
                <a:gd name="connsiteY3" fmla="*/ 529794 h 553416"/>
                <a:gd name="connsiteX4" fmla="*/ 171640 w 413897"/>
                <a:gd name="connsiteY4" fmla="*/ 498838 h 553416"/>
                <a:gd name="connsiteX5" fmla="*/ 174498 w 413897"/>
                <a:gd name="connsiteY5" fmla="*/ 452070 h 553416"/>
                <a:gd name="connsiteX6" fmla="*/ 82391 w 413897"/>
                <a:gd name="connsiteY6" fmla="*/ 493790 h 553416"/>
                <a:gd name="connsiteX7" fmla="*/ 0 w 413897"/>
                <a:gd name="connsiteY7" fmla="*/ 449879 h 553416"/>
                <a:gd name="connsiteX8" fmla="*/ 44101 w 413897"/>
                <a:gd name="connsiteY8" fmla="*/ 428544 h 553416"/>
                <a:gd name="connsiteX9" fmla="*/ 174593 w 413897"/>
                <a:gd name="connsiteY9" fmla="*/ 376823 h 553416"/>
                <a:gd name="connsiteX10" fmla="*/ 188595 w 413897"/>
                <a:gd name="connsiteY10" fmla="*/ 367964 h 553416"/>
                <a:gd name="connsiteX11" fmla="*/ 234601 w 413897"/>
                <a:gd name="connsiteY11" fmla="*/ 328340 h 553416"/>
                <a:gd name="connsiteX12" fmla="*/ 280225 w 413897"/>
                <a:gd name="connsiteY12" fmla="*/ 301861 h 553416"/>
                <a:gd name="connsiteX13" fmla="*/ 283273 w 413897"/>
                <a:gd name="connsiteY13" fmla="*/ 291860 h 553416"/>
                <a:gd name="connsiteX14" fmla="*/ 148495 w 413897"/>
                <a:gd name="connsiteY14" fmla="*/ 367488 h 553416"/>
                <a:gd name="connsiteX15" fmla="*/ 98393 w 413897"/>
                <a:gd name="connsiteY15" fmla="*/ 363392 h 553416"/>
                <a:gd name="connsiteX16" fmla="*/ 62770 w 413897"/>
                <a:gd name="connsiteY16" fmla="*/ 353201 h 553416"/>
                <a:gd name="connsiteX17" fmla="*/ 106013 w 413897"/>
                <a:gd name="connsiteY17" fmla="*/ 329102 h 553416"/>
                <a:gd name="connsiteX18" fmla="*/ 231553 w 413897"/>
                <a:gd name="connsiteY18" fmla="*/ 256522 h 553416"/>
                <a:gd name="connsiteX19" fmla="*/ 227457 w 413897"/>
                <a:gd name="connsiteY19" fmla="*/ 244806 h 553416"/>
                <a:gd name="connsiteX20" fmla="*/ 231743 w 413897"/>
                <a:gd name="connsiteY20" fmla="*/ 224804 h 553416"/>
                <a:gd name="connsiteX21" fmla="*/ 220218 w 413897"/>
                <a:gd name="connsiteY21" fmla="*/ 232900 h 553416"/>
                <a:gd name="connsiteX22" fmla="*/ 164021 w 413897"/>
                <a:gd name="connsiteY22" fmla="*/ 242425 h 553416"/>
                <a:gd name="connsiteX23" fmla="*/ 121253 w 413897"/>
                <a:gd name="connsiteY23" fmla="*/ 280525 h 553416"/>
                <a:gd name="connsiteX24" fmla="*/ 94583 w 413897"/>
                <a:gd name="connsiteY24" fmla="*/ 214898 h 553416"/>
                <a:gd name="connsiteX25" fmla="*/ 83725 w 413897"/>
                <a:gd name="connsiteY25" fmla="*/ 181751 h 553416"/>
                <a:gd name="connsiteX26" fmla="*/ 67532 w 413897"/>
                <a:gd name="connsiteY26" fmla="*/ 119838 h 553416"/>
                <a:gd name="connsiteX27" fmla="*/ 102965 w 413897"/>
                <a:gd name="connsiteY27" fmla="*/ 127839 h 553416"/>
                <a:gd name="connsiteX28" fmla="*/ 140494 w 413897"/>
                <a:gd name="connsiteY28" fmla="*/ 163748 h 553416"/>
                <a:gd name="connsiteX29" fmla="*/ 143065 w 413897"/>
                <a:gd name="connsiteY29" fmla="*/ 163748 h 553416"/>
                <a:gd name="connsiteX30" fmla="*/ 165449 w 413897"/>
                <a:gd name="connsiteY30" fmla="*/ 231471 h 553416"/>
                <a:gd name="connsiteX31" fmla="*/ 185166 w 413897"/>
                <a:gd name="connsiteY31" fmla="*/ 196419 h 553416"/>
                <a:gd name="connsiteX32" fmla="*/ 190309 w 413897"/>
                <a:gd name="connsiteY32" fmla="*/ 161558 h 553416"/>
                <a:gd name="connsiteX33" fmla="*/ 212026 w 413897"/>
                <a:gd name="connsiteY33" fmla="*/ 160891 h 553416"/>
                <a:gd name="connsiteX34" fmla="*/ 209074 w 413897"/>
                <a:gd name="connsiteY34" fmla="*/ 153461 h 553416"/>
                <a:gd name="connsiteX35" fmla="*/ 200406 w 413897"/>
                <a:gd name="connsiteY35" fmla="*/ 131078 h 553416"/>
                <a:gd name="connsiteX36" fmla="*/ 180651 w 413897"/>
                <a:gd name="connsiteY36" fmla="*/ 93981 h 553416"/>
                <a:gd name="connsiteX37" fmla="*/ 181832 w 413897"/>
                <a:gd name="connsiteY37" fmla="*/ 90787 h 553416"/>
                <a:gd name="connsiteX38" fmla="*/ 261366 w 413897"/>
                <a:gd name="connsiteY38" fmla="*/ 69070 h 553416"/>
                <a:gd name="connsiteX39" fmla="*/ 329470 w 413897"/>
                <a:gd name="connsiteY39" fmla="*/ 1347 h 553416"/>
                <a:gd name="connsiteX40" fmla="*/ 344805 w 413897"/>
                <a:gd name="connsiteY40" fmla="*/ 53830 h 553416"/>
                <a:gd name="connsiteX41" fmla="*/ 333280 w 413897"/>
                <a:gd name="connsiteY41" fmla="*/ 79262 h 553416"/>
                <a:gd name="connsiteX42" fmla="*/ 342805 w 413897"/>
                <a:gd name="connsiteY42" fmla="*/ 79262 h 553416"/>
                <a:gd name="connsiteX43" fmla="*/ 389287 w 413897"/>
                <a:gd name="connsiteY43" fmla="*/ 88310 h 553416"/>
                <a:gd name="connsiteX44" fmla="*/ 410718 w 413897"/>
                <a:gd name="connsiteY44" fmla="*/ 128792 h 553416"/>
                <a:gd name="connsiteX45" fmla="*/ 360045 w 413897"/>
                <a:gd name="connsiteY45" fmla="*/ 226899 h 553416"/>
                <a:gd name="connsiteX46" fmla="*/ 360045 w 413897"/>
                <a:gd name="connsiteY46" fmla="*/ 231281 h 553416"/>
                <a:gd name="connsiteX47" fmla="*/ 372237 w 413897"/>
                <a:gd name="connsiteY47" fmla="*/ 234138 h 553416"/>
                <a:gd name="connsiteX48" fmla="*/ 374618 w 413897"/>
                <a:gd name="connsiteY48" fmla="*/ 283859 h 553416"/>
                <a:gd name="connsiteX49" fmla="*/ 322135 w 413897"/>
                <a:gd name="connsiteY49" fmla="*/ 306719 h 553416"/>
                <a:gd name="connsiteX50" fmla="*/ 243840 w 413897"/>
                <a:gd name="connsiteY50" fmla="*/ 347200 h 553416"/>
                <a:gd name="connsiteX51" fmla="*/ 245650 w 413897"/>
                <a:gd name="connsiteY51" fmla="*/ 364250 h 553416"/>
                <a:gd name="connsiteX52" fmla="*/ 285655 w 413897"/>
                <a:gd name="connsiteY52" fmla="*/ 363583 h 553416"/>
                <a:gd name="connsiteX53" fmla="*/ 290036 w 413897"/>
                <a:gd name="connsiteY53" fmla="*/ 415970 h 553416"/>
                <a:gd name="connsiteX54" fmla="*/ 254222 w 413897"/>
                <a:gd name="connsiteY54" fmla="*/ 426257 h 553416"/>
                <a:gd name="connsiteX55" fmla="*/ 250222 w 413897"/>
                <a:gd name="connsiteY55" fmla="*/ 448641 h 553416"/>
                <a:gd name="connsiteX56" fmla="*/ 223552 w 413897"/>
                <a:gd name="connsiteY56" fmla="*/ 553416 h 553416"/>
                <a:gd name="connsiteX57" fmla="*/ 307943 w 413897"/>
                <a:gd name="connsiteY57" fmla="*/ 200039 h 553416"/>
                <a:gd name="connsiteX58" fmla="*/ 329470 w 413897"/>
                <a:gd name="connsiteY58" fmla="*/ 154700 h 553416"/>
                <a:gd name="connsiteX59" fmla="*/ 287274 w 413897"/>
                <a:gd name="connsiteY59" fmla="*/ 144222 h 553416"/>
                <a:gd name="connsiteX60" fmla="*/ 272415 w 413897"/>
                <a:gd name="connsiteY60" fmla="*/ 174321 h 553416"/>
                <a:gd name="connsiteX61" fmla="*/ 276606 w 413897"/>
                <a:gd name="connsiteY61" fmla="*/ 176226 h 553416"/>
                <a:gd name="connsiteX62" fmla="*/ 272605 w 413897"/>
                <a:gd name="connsiteY62" fmla="*/ 177941 h 553416"/>
                <a:gd name="connsiteX63" fmla="*/ 273558 w 413897"/>
                <a:gd name="connsiteY63" fmla="*/ 180322 h 553416"/>
                <a:gd name="connsiteX64" fmla="*/ 285369 w 413897"/>
                <a:gd name="connsiteY64" fmla="*/ 172416 h 553416"/>
                <a:gd name="connsiteX65" fmla="*/ 305276 w 413897"/>
                <a:gd name="connsiteY65" fmla="*/ 198800 h 553416"/>
                <a:gd name="connsiteX66" fmla="*/ 307943 w 413897"/>
                <a:gd name="connsiteY66" fmla="*/ 200039 h 55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13897" h="553416">
                  <a:moveTo>
                    <a:pt x="223266" y="553416"/>
                  </a:moveTo>
                  <a:cubicBezTo>
                    <a:pt x="222409" y="552821"/>
                    <a:pt x="221523" y="552281"/>
                    <a:pt x="220599" y="551797"/>
                  </a:cubicBezTo>
                  <a:cubicBezTo>
                    <a:pt x="182128" y="554909"/>
                    <a:pt x="143418" y="550111"/>
                    <a:pt x="106871" y="537700"/>
                  </a:cubicBezTo>
                  <a:cubicBezTo>
                    <a:pt x="105404" y="535338"/>
                    <a:pt x="104737" y="532566"/>
                    <a:pt x="104965" y="529794"/>
                  </a:cubicBezTo>
                  <a:cubicBezTo>
                    <a:pt x="126016" y="517602"/>
                    <a:pt x="155638" y="520936"/>
                    <a:pt x="171640" y="498838"/>
                  </a:cubicBezTo>
                  <a:cubicBezTo>
                    <a:pt x="174555" y="483431"/>
                    <a:pt x="175517" y="467718"/>
                    <a:pt x="174498" y="452070"/>
                  </a:cubicBezTo>
                  <a:cubicBezTo>
                    <a:pt x="134969" y="454451"/>
                    <a:pt x="113824" y="482455"/>
                    <a:pt x="82391" y="493790"/>
                  </a:cubicBezTo>
                  <a:cubicBezTo>
                    <a:pt x="55531" y="495504"/>
                    <a:pt x="7810" y="471215"/>
                    <a:pt x="0" y="449879"/>
                  </a:cubicBezTo>
                  <a:cubicBezTo>
                    <a:pt x="0" y="415304"/>
                    <a:pt x="7144" y="430829"/>
                    <a:pt x="44101" y="428544"/>
                  </a:cubicBezTo>
                  <a:cubicBezTo>
                    <a:pt x="88106" y="420733"/>
                    <a:pt x="132017" y="395492"/>
                    <a:pt x="174593" y="376823"/>
                  </a:cubicBezTo>
                  <a:cubicBezTo>
                    <a:pt x="178689" y="373052"/>
                    <a:pt x="183432" y="370051"/>
                    <a:pt x="188595" y="367964"/>
                  </a:cubicBezTo>
                  <a:cubicBezTo>
                    <a:pt x="198120" y="339389"/>
                    <a:pt x="204692" y="334246"/>
                    <a:pt x="234601" y="328340"/>
                  </a:cubicBezTo>
                  <a:cubicBezTo>
                    <a:pt x="250250" y="320290"/>
                    <a:pt x="265471" y="311453"/>
                    <a:pt x="280225" y="301861"/>
                  </a:cubicBezTo>
                  <a:cubicBezTo>
                    <a:pt x="281064" y="298477"/>
                    <a:pt x="282083" y="295138"/>
                    <a:pt x="283273" y="291860"/>
                  </a:cubicBezTo>
                  <a:cubicBezTo>
                    <a:pt x="231553" y="297956"/>
                    <a:pt x="189738" y="339485"/>
                    <a:pt x="148495" y="367488"/>
                  </a:cubicBezTo>
                  <a:cubicBezTo>
                    <a:pt x="131864" y="372418"/>
                    <a:pt x="113995" y="370958"/>
                    <a:pt x="98393" y="363392"/>
                  </a:cubicBezTo>
                  <a:cubicBezTo>
                    <a:pt x="89344" y="364631"/>
                    <a:pt x="37814" y="373679"/>
                    <a:pt x="62770" y="353201"/>
                  </a:cubicBezTo>
                  <a:cubicBezTo>
                    <a:pt x="78105" y="347200"/>
                    <a:pt x="89725" y="336246"/>
                    <a:pt x="106013" y="329102"/>
                  </a:cubicBezTo>
                  <a:cubicBezTo>
                    <a:pt x="144780" y="303004"/>
                    <a:pt x="189643" y="280620"/>
                    <a:pt x="231553" y="256522"/>
                  </a:cubicBezTo>
                  <a:cubicBezTo>
                    <a:pt x="231372" y="252299"/>
                    <a:pt x="229953" y="248222"/>
                    <a:pt x="227457" y="244806"/>
                  </a:cubicBezTo>
                  <a:cubicBezTo>
                    <a:pt x="227571" y="237923"/>
                    <a:pt x="229029" y="231128"/>
                    <a:pt x="231743" y="224804"/>
                  </a:cubicBezTo>
                  <a:cubicBezTo>
                    <a:pt x="223838" y="227566"/>
                    <a:pt x="221647" y="226994"/>
                    <a:pt x="220218" y="232900"/>
                  </a:cubicBezTo>
                  <a:cubicBezTo>
                    <a:pt x="195358" y="243854"/>
                    <a:pt x="184785" y="266333"/>
                    <a:pt x="164021" y="242425"/>
                  </a:cubicBezTo>
                  <a:cubicBezTo>
                    <a:pt x="159849" y="263236"/>
                    <a:pt x="142408" y="278774"/>
                    <a:pt x="121253" y="280525"/>
                  </a:cubicBezTo>
                  <a:cubicBezTo>
                    <a:pt x="99060" y="269190"/>
                    <a:pt x="98488" y="232138"/>
                    <a:pt x="94583" y="214898"/>
                  </a:cubicBezTo>
                  <a:cubicBezTo>
                    <a:pt x="92964" y="212802"/>
                    <a:pt x="89916" y="198515"/>
                    <a:pt x="83725" y="181751"/>
                  </a:cubicBezTo>
                  <a:cubicBezTo>
                    <a:pt x="73723" y="161367"/>
                    <a:pt x="55150" y="138507"/>
                    <a:pt x="67532" y="119838"/>
                  </a:cubicBezTo>
                  <a:cubicBezTo>
                    <a:pt x="83248" y="110313"/>
                    <a:pt x="89630" y="106503"/>
                    <a:pt x="102965" y="127839"/>
                  </a:cubicBezTo>
                  <a:cubicBezTo>
                    <a:pt x="117043" y="138055"/>
                    <a:pt x="129664" y="150135"/>
                    <a:pt x="140494" y="163748"/>
                  </a:cubicBezTo>
                  <a:lnTo>
                    <a:pt x="143065" y="163748"/>
                  </a:lnTo>
                  <a:cubicBezTo>
                    <a:pt x="150019" y="182798"/>
                    <a:pt x="167259" y="207373"/>
                    <a:pt x="165449" y="231471"/>
                  </a:cubicBezTo>
                  <a:cubicBezTo>
                    <a:pt x="177070" y="224518"/>
                    <a:pt x="194024" y="211183"/>
                    <a:pt x="185166" y="196419"/>
                  </a:cubicBezTo>
                  <a:cubicBezTo>
                    <a:pt x="166116" y="185942"/>
                    <a:pt x="176879" y="167844"/>
                    <a:pt x="190309" y="161558"/>
                  </a:cubicBezTo>
                  <a:cubicBezTo>
                    <a:pt x="197548" y="162109"/>
                    <a:pt x="204835" y="161885"/>
                    <a:pt x="212026" y="160891"/>
                  </a:cubicBezTo>
                  <a:cubicBezTo>
                    <a:pt x="212398" y="158070"/>
                    <a:pt x="211283" y="155257"/>
                    <a:pt x="209074" y="153461"/>
                  </a:cubicBezTo>
                  <a:cubicBezTo>
                    <a:pt x="193072" y="147937"/>
                    <a:pt x="196120" y="143936"/>
                    <a:pt x="200406" y="131078"/>
                  </a:cubicBezTo>
                  <a:cubicBezTo>
                    <a:pt x="184709" y="126289"/>
                    <a:pt x="175860" y="109679"/>
                    <a:pt x="180651" y="93981"/>
                  </a:cubicBezTo>
                  <a:cubicBezTo>
                    <a:pt x="180984" y="92895"/>
                    <a:pt x="181375" y="91828"/>
                    <a:pt x="181832" y="90787"/>
                  </a:cubicBezTo>
                  <a:cubicBezTo>
                    <a:pt x="236029" y="77261"/>
                    <a:pt x="236029" y="77261"/>
                    <a:pt x="261366" y="69070"/>
                  </a:cubicBezTo>
                  <a:cubicBezTo>
                    <a:pt x="278416" y="48210"/>
                    <a:pt x="296704" y="-9511"/>
                    <a:pt x="329470" y="1347"/>
                  </a:cubicBezTo>
                  <a:cubicBezTo>
                    <a:pt x="341109" y="16234"/>
                    <a:pt x="346596" y="35018"/>
                    <a:pt x="344805" y="53830"/>
                  </a:cubicBezTo>
                  <a:cubicBezTo>
                    <a:pt x="339719" y="61686"/>
                    <a:pt x="335832" y="70258"/>
                    <a:pt x="333280" y="79262"/>
                  </a:cubicBezTo>
                  <a:cubicBezTo>
                    <a:pt x="336452" y="79082"/>
                    <a:pt x="339633" y="79082"/>
                    <a:pt x="342805" y="79262"/>
                  </a:cubicBezTo>
                  <a:cubicBezTo>
                    <a:pt x="365474" y="68022"/>
                    <a:pt x="375856" y="54592"/>
                    <a:pt x="389287" y="88310"/>
                  </a:cubicBezTo>
                  <a:cubicBezTo>
                    <a:pt x="411099" y="100121"/>
                    <a:pt x="418909" y="97073"/>
                    <a:pt x="410718" y="128792"/>
                  </a:cubicBezTo>
                  <a:cubicBezTo>
                    <a:pt x="394906" y="160700"/>
                    <a:pt x="377666" y="194895"/>
                    <a:pt x="360045" y="226899"/>
                  </a:cubicBezTo>
                  <a:cubicBezTo>
                    <a:pt x="359855" y="228354"/>
                    <a:pt x="359855" y="229826"/>
                    <a:pt x="360045" y="231281"/>
                  </a:cubicBezTo>
                  <a:cubicBezTo>
                    <a:pt x="364141" y="232138"/>
                    <a:pt x="368141" y="232995"/>
                    <a:pt x="372237" y="234138"/>
                  </a:cubicBezTo>
                  <a:cubicBezTo>
                    <a:pt x="374485" y="250610"/>
                    <a:pt x="375285" y="267247"/>
                    <a:pt x="374618" y="283859"/>
                  </a:cubicBezTo>
                  <a:cubicBezTo>
                    <a:pt x="360997" y="303956"/>
                    <a:pt x="343852" y="303861"/>
                    <a:pt x="322135" y="306719"/>
                  </a:cubicBezTo>
                  <a:cubicBezTo>
                    <a:pt x="294608" y="320435"/>
                    <a:pt x="269843" y="331770"/>
                    <a:pt x="243840" y="347200"/>
                  </a:cubicBezTo>
                  <a:cubicBezTo>
                    <a:pt x="243145" y="352947"/>
                    <a:pt x="243754" y="358778"/>
                    <a:pt x="245650" y="364250"/>
                  </a:cubicBezTo>
                  <a:cubicBezTo>
                    <a:pt x="258699" y="364250"/>
                    <a:pt x="272129" y="363678"/>
                    <a:pt x="285655" y="363583"/>
                  </a:cubicBezTo>
                  <a:cubicBezTo>
                    <a:pt x="300418" y="373108"/>
                    <a:pt x="299180" y="400159"/>
                    <a:pt x="290036" y="415970"/>
                  </a:cubicBezTo>
                  <a:cubicBezTo>
                    <a:pt x="277530" y="416957"/>
                    <a:pt x="265347" y="420457"/>
                    <a:pt x="254222" y="426257"/>
                  </a:cubicBezTo>
                  <a:cubicBezTo>
                    <a:pt x="252889" y="433592"/>
                    <a:pt x="251555" y="440926"/>
                    <a:pt x="250222" y="448641"/>
                  </a:cubicBezTo>
                  <a:cubicBezTo>
                    <a:pt x="251174" y="477216"/>
                    <a:pt x="266129" y="546558"/>
                    <a:pt x="223552" y="553416"/>
                  </a:cubicBezTo>
                  <a:moveTo>
                    <a:pt x="307943" y="200039"/>
                  </a:moveTo>
                  <a:cubicBezTo>
                    <a:pt x="321278" y="186513"/>
                    <a:pt x="330613" y="173178"/>
                    <a:pt x="329470" y="154700"/>
                  </a:cubicBezTo>
                  <a:cubicBezTo>
                    <a:pt x="318325" y="145175"/>
                    <a:pt x="298894" y="143555"/>
                    <a:pt x="287274" y="144222"/>
                  </a:cubicBezTo>
                  <a:cubicBezTo>
                    <a:pt x="285845" y="149461"/>
                    <a:pt x="285845" y="149461"/>
                    <a:pt x="272415" y="174321"/>
                  </a:cubicBezTo>
                  <a:cubicBezTo>
                    <a:pt x="273777" y="175028"/>
                    <a:pt x="275177" y="175663"/>
                    <a:pt x="276606" y="176226"/>
                  </a:cubicBezTo>
                  <a:cubicBezTo>
                    <a:pt x="275168" y="176522"/>
                    <a:pt x="273806" y="177105"/>
                    <a:pt x="272605" y="177941"/>
                  </a:cubicBezTo>
                  <a:cubicBezTo>
                    <a:pt x="272805" y="178777"/>
                    <a:pt x="273129" y="179579"/>
                    <a:pt x="273558" y="180322"/>
                  </a:cubicBezTo>
                  <a:cubicBezTo>
                    <a:pt x="279463" y="181179"/>
                    <a:pt x="283083" y="176512"/>
                    <a:pt x="285369" y="172416"/>
                  </a:cubicBezTo>
                  <a:cubicBezTo>
                    <a:pt x="306324" y="168892"/>
                    <a:pt x="306800" y="176512"/>
                    <a:pt x="305276" y="198800"/>
                  </a:cubicBezTo>
                  <a:cubicBezTo>
                    <a:pt x="306200" y="199127"/>
                    <a:pt x="307096" y="199542"/>
                    <a:pt x="307943" y="200039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8D1EDC8F-C251-47D9-8C87-8C2A897A3540}"/>
                </a:ext>
              </a:extLst>
            </p:cNvPr>
            <p:cNvSpPr/>
            <p:nvPr/>
          </p:nvSpPr>
          <p:spPr>
            <a:xfrm>
              <a:off x="5129212" y="3700462"/>
              <a:ext cx="78105" cy="99155"/>
            </a:xfrm>
            <a:custGeom>
              <a:avLst/>
              <a:gdLst>
                <a:gd name="connsiteX0" fmla="*/ 0 w 78105"/>
                <a:gd name="connsiteY0" fmla="*/ 87535 h 99155"/>
                <a:gd name="connsiteX1" fmla="*/ 61246 w 78105"/>
                <a:gd name="connsiteY1" fmla="*/ 11811 h 99155"/>
                <a:gd name="connsiteX2" fmla="*/ 4858 w 78105"/>
                <a:gd name="connsiteY2" fmla="*/ 11811 h 99155"/>
                <a:gd name="connsiteX3" fmla="*/ 4858 w 78105"/>
                <a:gd name="connsiteY3" fmla="*/ 5906 h 99155"/>
                <a:gd name="connsiteX4" fmla="*/ 4858 w 78105"/>
                <a:gd name="connsiteY4" fmla="*/ 0 h 99155"/>
                <a:gd name="connsiteX5" fmla="*/ 78105 w 78105"/>
                <a:gd name="connsiteY5" fmla="*/ 0 h 99155"/>
                <a:gd name="connsiteX6" fmla="*/ 78105 w 78105"/>
                <a:gd name="connsiteY6" fmla="*/ 5810 h 99155"/>
                <a:gd name="connsiteX7" fmla="*/ 78105 w 78105"/>
                <a:gd name="connsiteY7" fmla="*/ 11621 h 99155"/>
                <a:gd name="connsiteX8" fmla="*/ 16859 w 78105"/>
                <a:gd name="connsiteY8" fmla="*/ 87344 h 99155"/>
                <a:gd name="connsiteX9" fmla="*/ 78010 w 78105"/>
                <a:gd name="connsiteY9" fmla="*/ 87344 h 99155"/>
                <a:gd name="connsiteX10" fmla="*/ 78010 w 78105"/>
                <a:gd name="connsiteY10" fmla="*/ 93250 h 99155"/>
                <a:gd name="connsiteX11" fmla="*/ 78010 w 78105"/>
                <a:gd name="connsiteY11" fmla="*/ 99155 h 99155"/>
                <a:gd name="connsiteX12" fmla="*/ 0 w 78105"/>
                <a:gd name="connsiteY12" fmla="*/ 99155 h 99155"/>
                <a:gd name="connsiteX13" fmla="*/ 0 w 78105"/>
                <a:gd name="connsiteY13" fmla="*/ 93345 h 99155"/>
                <a:gd name="connsiteX14" fmla="*/ 0 w 78105"/>
                <a:gd name="connsiteY14" fmla="*/ 87535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8105" h="99155">
                  <a:moveTo>
                    <a:pt x="0" y="87535"/>
                  </a:moveTo>
                  <a:lnTo>
                    <a:pt x="61246" y="11811"/>
                  </a:lnTo>
                  <a:lnTo>
                    <a:pt x="4858" y="11811"/>
                  </a:lnTo>
                  <a:lnTo>
                    <a:pt x="4858" y="5906"/>
                  </a:lnTo>
                  <a:lnTo>
                    <a:pt x="4858" y="0"/>
                  </a:lnTo>
                  <a:lnTo>
                    <a:pt x="78105" y="0"/>
                  </a:lnTo>
                  <a:lnTo>
                    <a:pt x="78105" y="5810"/>
                  </a:lnTo>
                  <a:lnTo>
                    <a:pt x="78105" y="11621"/>
                  </a:lnTo>
                  <a:lnTo>
                    <a:pt x="16859" y="87344"/>
                  </a:lnTo>
                  <a:lnTo>
                    <a:pt x="78010" y="87344"/>
                  </a:lnTo>
                  <a:lnTo>
                    <a:pt x="78010" y="93250"/>
                  </a:lnTo>
                  <a:lnTo>
                    <a:pt x="78010" y="99155"/>
                  </a:lnTo>
                  <a:lnTo>
                    <a:pt x="0" y="99155"/>
                  </a:lnTo>
                  <a:lnTo>
                    <a:pt x="0" y="93345"/>
                  </a:lnTo>
                  <a:lnTo>
                    <a:pt x="0" y="875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06776CBA-10CC-404B-AE1D-F6ED9AC052BB}"/>
                </a:ext>
              </a:extLst>
            </p:cNvPr>
            <p:cNvSpPr/>
            <p:nvPr/>
          </p:nvSpPr>
          <p:spPr>
            <a:xfrm>
              <a:off x="5237701" y="3700462"/>
              <a:ext cx="78676" cy="99155"/>
            </a:xfrm>
            <a:custGeom>
              <a:avLst/>
              <a:gdLst>
                <a:gd name="connsiteX0" fmla="*/ 0 w 78676"/>
                <a:gd name="connsiteY0" fmla="*/ 0 h 99155"/>
                <a:gd name="connsiteX1" fmla="*/ 6763 w 78676"/>
                <a:gd name="connsiteY1" fmla="*/ 0 h 99155"/>
                <a:gd name="connsiteX2" fmla="*/ 13430 w 78676"/>
                <a:gd name="connsiteY2" fmla="*/ 0 h 99155"/>
                <a:gd name="connsiteX3" fmla="*/ 13430 w 78676"/>
                <a:gd name="connsiteY3" fmla="*/ 40672 h 99155"/>
                <a:gd name="connsiteX4" fmla="*/ 65246 w 78676"/>
                <a:gd name="connsiteY4" fmla="*/ 40672 h 99155"/>
                <a:gd name="connsiteX5" fmla="*/ 65246 w 78676"/>
                <a:gd name="connsiteY5" fmla="*/ 0 h 99155"/>
                <a:gd name="connsiteX6" fmla="*/ 71914 w 78676"/>
                <a:gd name="connsiteY6" fmla="*/ 0 h 99155"/>
                <a:gd name="connsiteX7" fmla="*/ 78677 w 78676"/>
                <a:gd name="connsiteY7" fmla="*/ 0 h 99155"/>
                <a:gd name="connsiteX8" fmla="*/ 78677 w 78676"/>
                <a:gd name="connsiteY8" fmla="*/ 99155 h 99155"/>
                <a:gd name="connsiteX9" fmla="*/ 72009 w 78676"/>
                <a:gd name="connsiteY9" fmla="*/ 99155 h 99155"/>
                <a:gd name="connsiteX10" fmla="*/ 65246 w 78676"/>
                <a:gd name="connsiteY10" fmla="*/ 99155 h 99155"/>
                <a:gd name="connsiteX11" fmla="*/ 65246 w 78676"/>
                <a:gd name="connsiteY11" fmla="*/ 52483 h 99155"/>
                <a:gd name="connsiteX12" fmla="*/ 13430 w 78676"/>
                <a:gd name="connsiteY12" fmla="*/ 52483 h 99155"/>
                <a:gd name="connsiteX13" fmla="*/ 13430 w 78676"/>
                <a:gd name="connsiteY13" fmla="*/ 99155 h 99155"/>
                <a:gd name="connsiteX14" fmla="*/ 6763 w 78676"/>
                <a:gd name="connsiteY14" fmla="*/ 99155 h 99155"/>
                <a:gd name="connsiteX15" fmla="*/ 0 w 78676"/>
                <a:gd name="connsiteY15" fmla="*/ 99155 h 99155"/>
                <a:gd name="connsiteX16" fmla="*/ 0 w 78676"/>
                <a:gd name="connsiteY16" fmla="*/ 0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8676" h="99155">
                  <a:moveTo>
                    <a:pt x="0" y="0"/>
                  </a:moveTo>
                  <a:lnTo>
                    <a:pt x="6763" y="0"/>
                  </a:lnTo>
                  <a:lnTo>
                    <a:pt x="13430" y="0"/>
                  </a:lnTo>
                  <a:lnTo>
                    <a:pt x="13430" y="40672"/>
                  </a:lnTo>
                  <a:lnTo>
                    <a:pt x="65246" y="40672"/>
                  </a:lnTo>
                  <a:lnTo>
                    <a:pt x="65246" y="0"/>
                  </a:lnTo>
                  <a:lnTo>
                    <a:pt x="71914" y="0"/>
                  </a:lnTo>
                  <a:lnTo>
                    <a:pt x="78677" y="0"/>
                  </a:lnTo>
                  <a:lnTo>
                    <a:pt x="78677" y="99155"/>
                  </a:lnTo>
                  <a:lnTo>
                    <a:pt x="72009" y="99155"/>
                  </a:lnTo>
                  <a:lnTo>
                    <a:pt x="65246" y="99155"/>
                  </a:lnTo>
                  <a:lnTo>
                    <a:pt x="65246" y="52483"/>
                  </a:lnTo>
                  <a:lnTo>
                    <a:pt x="13430" y="52483"/>
                  </a:lnTo>
                  <a:lnTo>
                    <a:pt x="13430" y="99155"/>
                  </a:lnTo>
                  <a:lnTo>
                    <a:pt x="6763" y="99155"/>
                  </a:lnTo>
                  <a:lnTo>
                    <a:pt x="0" y="991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CEC6DCFD-47FD-450F-87A4-53E42917908F}"/>
                </a:ext>
              </a:extLst>
            </p:cNvPr>
            <p:cNvSpPr/>
            <p:nvPr/>
          </p:nvSpPr>
          <p:spPr>
            <a:xfrm>
              <a:off x="5352573" y="3700462"/>
              <a:ext cx="73342" cy="99155"/>
            </a:xfrm>
            <a:custGeom>
              <a:avLst/>
              <a:gdLst>
                <a:gd name="connsiteX0" fmla="*/ 0 w 73342"/>
                <a:gd name="connsiteY0" fmla="*/ 99155 h 99155"/>
                <a:gd name="connsiteX1" fmla="*/ 0 w 73342"/>
                <a:gd name="connsiteY1" fmla="*/ 0 h 99155"/>
                <a:gd name="connsiteX2" fmla="*/ 72580 w 73342"/>
                <a:gd name="connsiteY2" fmla="*/ 0 h 99155"/>
                <a:gd name="connsiteX3" fmla="*/ 72580 w 73342"/>
                <a:gd name="connsiteY3" fmla="*/ 5906 h 99155"/>
                <a:gd name="connsiteX4" fmla="*/ 72580 w 73342"/>
                <a:gd name="connsiteY4" fmla="*/ 11811 h 99155"/>
                <a:gd name="connsiteX5" fmla="*/ 13525 w 73342"/>
                <a:gd name="connsiteY5" fmla="*/ 11811 h 99155"/>
                <a:gd name="connsiteX6" fmla="*/ 13525 w 73342"/>
                <a:gd name="connsiteY6" fmla="*/ 42196 h 99155"/>
                <a:gd name="connsiteX7" fmla="*/ 67532 w 73342"/>
                <a:gd name="connsiteY7" fmla="*/ 42196 h 99155"/>
                <a:gd name="connsiteX8" fmla="*/ 67532 w 73342"/>
                <a:gd name="connsiteY8" fmla="*/ 48101 h 99155"/>
                <a:gd name="connsiteX9" fmla="*/ 67532 w 73342"/>
                <a:gd name="connsiteY9" fmla="*/ 54007 h 99155"/>
                <a:gd name="connsiteX10" fmla="*/ 13525 w 73342"/>
                <a:gd name="connsiteY10" fmla="*/ 54007 h 99155"/>
                <a:gd name="connsiteX11" fmla="*/ 13525 w 73342"/>
                <a:gd name="connsiteY11" fmla="*/ 87344 h 99155"/>
                <a:gd name="connsiteX12" fmla="*/ 73343 w 73342"/>
                <a:gd name="connsiteY12" fmla="*/ 87344 h 99155"/>
                <a:gd name="connsiteX13" fmla="*/ 73343 w 73342"/>
                <a:gd name="connsiteY13" fmla="*/ 93250 h 99155"/>
                <a:gd name="connsiteX14" fmla="*/ 73343 w 73342"/>
                <a:gd name="connsiteY14" fmla="*/ 99155 h 99155"/>
                <a:gd name="connsiteX15" fmla="*/ 0 w 73342"/>
                <a:gd name="connsiteY15" fmla="*/ 99155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3342" h="99155">
                  <a:moveTo>
                    <a:pt x="0" y="99155"/>
                  </a:moveTo>
                  <a:lnTo>
                    <a:pt x="0" y="0"/>
                  </a:lnTo>
                  <a:lnTo>
                    <a:pt x="72580" y="0"/>
                  </a:lnTo>
                  <a:lnTo>
                    <a:pt x="72580" y="5906"/>
                  </a:lnTo>
                  <a:lnTo>
                    <a:pt x="72580" y="11811"/>
                  </a:lnTo>
                  <a:lnTo>
                    <a:pt x="13525" y="11811"/>
                  </a:lnTo>
                  <a:lnTo>
                    <a:pt x="13525" y="42196"/>
                  </a:lnTo>
                  <a:lnTo>
                    <a:pt x="67532" y="42196"/>
                  </a:lnTo>
                  <a:lnTo>
                    <a:pt x="67532" y="48101"/>
                  </a:lnTo>
                  <a:lnTo>
                    <a:pt x="67532" y="54007"/>
                  </a:lnTo>
                  <a:lnTo>
                    <a:pt x="13525" y="54007"/>
                  </a:lnTo>
                  <a:lnTo>
                    <a:pt x="13525" y="87344"/>
                  </a:lnTo>
                  <a:lnTo>
                    <a:pt x="73343" y="87344"/>
                  </a:lnTo>
                  <a:lnTo>
                    <a:pt x="73343" y="93250"/>
                  </a:lnTo>
                  <a:lnTo>
                    <a:pt x="73343" y="99155"/>
                  </a:lnTo>
                  <a:lnTo>
                    <a:pt x="0" y="991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7B2AB146-1243-440B-90CB-B4936B4CFFD4}"/>
                </a:ext>
              </a:extLst>
            </p:cNvPr>
            <p:cNvSpPr/>
            <p:nvPr/>
          </p:nvSpPr>
          <p:spPr>
            <a:xfrm>
              <a:off x="5451772" y="3700367"/>
              <a:ext cx="57075" cy="102075"/>
            </a:xfrm>
            <a:custGeom>
              <a:avLst/>
              <a:gdLst>
                <a:gd name="connsiteX0" fmla="*/ 43485 w 57075"/>
                <a:gd name="connsiteY0" fmla="*/ 0 h 102075"/>
                <a:gd name="connsiteX1" fmla="*/ 57011 w 57075"/>
                <a:gd name="connsiteY1" fmla="*/ 0 h 102075"/>
                <a:gd name="connsiteX2" fmla="*/ 57011 w 57075"/>
                <a:gd name="connsiteY2" fmla="*/ 71533 h 102075"/>
                <a:gd name="connsiteX3" fmla="*/ 49581 w 57075"/>
                <a:gd name="connsiteY3" fmla="*/ 94107 h 102075"/>
                <a:gd name="connsiteX4" fmla="*/ 28531 w 57075"/>
                <a:gd name="connsiteY4" fmla="*/ 102013 h 102075"/>
                <a:gd name="connsiteX5" fmla="*/ 7100 w 57075"/>
                <a:gd name="connsiteY5" fmla="*/ 94679 h 102075"/>
                <a:gd name="connsiteX6" fmla="*/ 146 w 57075"/>
                <a:gd name="connsiteY6" fmla="*/ 74200 h 102075"/>
                <a:gd name="connsiteX7" fmla="*/ 146 w 57075"/>
                <a:gd name="connsiteY7" fmla="*/ 67342 h 102075"/>
                <a:gd name="connsiteX8" fmla="*/ 12719 w 57075"/>
                <a:gd name="connsiteY8" fmla="*/ 67342 h 102075"/>
                <a:gd name="connsiteX9" fmla="*/ 12719 w 57075"/>
                <a:gd name="connsiteY9" fmla="*/ 74200 h 102075"/>
                <a:gd name="connsiteX10" fmla="*/ 16625 w 57075"/>
                <a:gd name="connsiteY10" fmla="*/ 86392 h 102075"/>
                <a:gd name="connsiteX11" fmla="*/ 39241 w 57075"/>
                <a:gd name="connsiteY11" fmla="*/ 85600 h 102075"/>
                <a:gd name="connsiteX12" fmla="*/ 39389 w 57075"/>
                <a:gd name="connsiteY12" fmla="*/ 85439 h 102075"/>
                <a:gd name="connsiteX13" fmla="*/ 43485 w 57075"/>
                <a:gd name="connsiteY13" fmla="*/ 71533 h 10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075" h="102075">
                  <a:moveTo>
                    <a:pt x="43485" y="0"/>
                  </a:moveTo>
                  <a:lnTo>
                    <a:pt x="57011" y="0"/>
                  </a:lnTo>
                  <a:lnTo>
                    <a:pt x="57011" y="71533"/>
                  </a:lnTo>
                  <a:cubicBezTo>
                    <a:pt x="57533" y="79734"/>
                    <a:pt x="54872" y="87820"/>
                    <a:pt x="49581" y="94107"/>
                  </a:cubicBezTo>
                  <a:cubicBezTo>
                    <a:pt x="44037" y="99661"/>
                    <a:pt x="36360" y="102544"/>
                    <a:pt x="28531" y="102013"/>
                  </a:cubicBezTo>
                  <a:cubicBezTo>
                    <a:pt x="20696" y="102515"/>
                    <a:pt x="12984" y="99875"/>
                    <a:pt x="7100" y="94679"/>
                  </a:cubicBezTo>
                  <a:cubicBezTo>
                    <a:pt x="1885" y="89206"/>
                    <a:pt x="-659" y="81716"/>
                    <a:pt x="146" y="74200"/>
                  </a:cubicBezTo>
                  <a:lnTo>
                    <a:pt x="146" y="67342"/>
                  </a:lnTo>
                  <a:lnTo>
                    <a:pt x="12719" y="67342"/>
                  </a:lnTo>
                  <a:lnTo>
                    <a:pt x="12719" y="74200"/>
                  </a:lnTo>
                  <a:cubicBezTo>
                    <a:pt x="12408" y="78615"/>
                    <a:pt x="13806" y="82980"/>
                    <a:pt x="16625" y="86392"/>
                  </a:cubicBezTo>
                  <a:cubicBezTo>
                    <a:pt x="23088" y="92418"/>
                    <a:pt x="33214" y="92064"/>
                    <a:pt x="39241" y="85600"/>
                  </a:cubicBezTo>
                  <a:cubicBezTo>
                    <a:pt x="39291" y="85547"/>
                    <a:pt x="39341" y="85494"/>
                    <a:pt x="39389" y="85439"/>
                  </a:cubicBezTo>
                  <a:cubicBezTo>
                    <a:pt x="42335" y="81424"/>
                    <a:pt x="43785" y="76504"/>
                    <a:pt x="43485" y="715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F9742795-2CBF-428A-A5AC-D927E29E904B}"/>
                </a:ext>
              </a:extLst>
            </p:cNvPr>
            <p:cNvSpPr/>
            <p:nvPr/>
          </p:nvSpPr>
          <p:spPr>
            <a:xfrm>
              <a:off x="5545073" y="3700462"/>
              <a:ext cx="13430" cy="99155"/>
            </a:xfrm>
            <a:custGeom>
              <a:avLst/>
              <a:gdLst>
                <a:gd name="connsiteX0" fmla="*/ 0 w 13430"/>
                <a:gd name="connsiteY0" fmla="*/ 0 h 99155"/>
                <a:gd name="connsiteX1" fmla="*/ 6668 w 13430"/>
                <a:gd name="connsiteY1" fmla="*/ 0 h 99155"/>
                <a:gd name="connsiteX2" fmla="*/ 13430 w 13430"/>
                <a:gd name="connsiteY2" fmla="*/ 0 h 99155"/>
                <a:gd name="connsiteX3" fmla="*/ 13430 w 13430"/>
                <a:gd name="connsiteY3" fmla="*/ 99155 h 99155"/>
                <a:gd name="connsiteX4" fmla="*/ 6763 w 13430"/>
                <a:gd name="connsiteY4" fmla="*/ 99155 h 99155"/>
                <a:gd name="connsiteX5" fmla="*/ 0 w 13430"/>
                <a:gd name="connsiteY5" fmla="*/ 99155 h 99155"/>
                <a:gd name="connsiteX6" fmla="*/ 0 w 13430"/>
                <a:gd name="connsiteY6" fmla="*/ 0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30" h="99155">
                  <a:moveTo>
                    <a:pt x="0" y="0"/>
                  </a:moveTo>
                  <a:lnTo>
                    <a:pt x="6668" y="0"/>
                  </a:lnTo>
                  <a:lnTo>
                    <a:pt x="13430" y="0"/>
                  </a:lnTo>
                  <a:lnTo>
                    <a:pt x="13430" y="99155"/>
                  </a:lnTo>
                  <a:lnTo>
                    <a:pt x="6763" y="99155"/>
                  </a:lnTo>
                  <a:lnTo>
                    <a:pt x="0" y="991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156D833F-D649-4B28-940D-46F0A182A89A}"/>
                </a:ext>
              </a:extLst>
            </p:cNvPr>
            <p:cNvSpPr/>
            <p:nvPr/>
          </p:nvSpPr>
          <p:spPr>
            <a:xfrm>
              <a:off x="5586412" y="3700367"/>
              <a:ext cx="89058" cy="99250"/>
            </a:xfrm>
            <a:custGeom>
              <a:avLst/>
              <a:gdLst>
                <a:gd name="connsiteX0" fmla="*/ 38100 w 89058"/>
                <a:gd name="connsiteY0" fmla="*/ 0 h 99250"/>
                <a:gd name="connsiteX1" fmla="*/ 53435 w 89058"/>
                <a:gd name="connsiteY1" fmla="*/ 0 h 99250"/>
                <a:gd name="connsiteX2" fmla="*/ 89059 w 89058"/>
                <a:gd name="connsiteY2" fmla="*/ 99251 h 99250"/>
                <a:gd name="connsiteX3" fmla="*/ 74295 w 89058"/>
                <a:gd name="connsiteY3" fmla="*/ 99251 h 99250"/>
                <a:gd name="connsiteX4" fmla="*/ 64198 w 89058"/>
                <a:gd name="connsiteY4" fmla="*/ 70676 h 99250"/>
                <a:gd name="connsiteX5" fmla="*/ 24479 w 89058"/>
                <a:gd name="connsiteY5" fmla="*/ 70676 h 99250"/>
                <a:gd name="connsiteX6" fmla="*/ 14097 w 89058"/>
                <a:gd name="connsiteY6" fmla="*/ 99251 h 99250"/>
                <a:gd name="connsiteX7" fmla="*/ 0 w 89058"/>
                <a:gd name="connsiteY7" fmla="*/ 99251 h 99250"/>
                <a:gd name="connsiteX8" fmla="*/ 28575 w 89058"/>
                <a:gd name="connsiteY8" fmla="*/ 58674 h 99250"/>
                <a:gd name="connsiteX9" fmla="*/ 60008 w 89058"/>
                <a:gd name="connsiteY9" fmla="*/ 58674 h 99250"/>
                <a:gd name="connsiteX10" fmla="*/ 44672 w 89058"/>
                <a:gd name="connsiteY10" fmla="*/ 14383 h 99250"/>
                <a:gd name="connsiteX11" fmla="*/ 44672 w 89058"/>
                <a:gd name="connsiteY11" fmla="*/ 14383 h 9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058" h="99250">
                  <a:moveTo>
                    <a:pt x="38100" y="0"/>
                  </a:moveTo>
                  <a:lnTo>
                    <a:pt x="53435" y="0"/>
                  </a:lnTo>
                  <a:lnTo>
                    <a:pt x="89059" y="99251"/>
                  </a:lnTo>
                  <a:lnTo>
                    <a:pt x="74295" y="99251"/>
                  </a:lnTo>
                  <a:lnTo>
                    <a:pt x="64198" y="70676"/>
                  </a:lnTo>
                  <a:lnTo>
                    <a:pt x="24479" y="70676"/>
                  </a:lnTo>
                  <a:lnTo>
                    <a:pt x="14097" y="99251"/>
                  </a:lnTo>
                  <a:lnTo>
                    <a:pt x="0" y="99251"/>
                  </a:lnTo>
                  <a:close/>
                  <a:moveTo>
                    <a:pt x="28575" y="58674"/>
                  </a:moveTo>
                  <a:lnTo>
                    <a:pt x="60008" y="58674"/>
                  </a:lnTo>
                  <a:lnTo>
                    <a:pt x="44672" y="14383"/>
                  </a:lnTo>
                  <a:lnTo>
                    <a:pt x="44672" y="14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6B3023F5-ED9B-4E29-9CFF-199007B7BA1F}"/>
                </a:ext>
              </a:extLst>
            </p:cNvPr>
            <p:cNvSpPr/>
            <p:nvPr/>
          </p:nvSpPr>
          <p:spPr>
            <a:xfrm>
              <a:off x="5701283" y="3700462"/>
              <a:ext cx="78771" cy="99155"/>
            </a:xfrm>
            <a:custGeom>
              <a:avLst/>
              <a:gdLst>
                <a:gd name="connsiteX0" fmla="*/ 12954 w 78771"/>
                <a:gd name="connsiteY0" fmla="*/ 99155 h 99155"/>
                <a:gd name="connsiteX1" fmla="*/ 6477 w 78771"/>
                <a:gd name="connsiteY1" fmla="*/ 99155 h 99155"/>
                <a:gd name="connsiteX2" fmla="*/ 0 w 78771"/>
                <a:gd name="connsiteY2" fmla="*/ 99155 h 99155"/>
                <a:gd name="connsiteX3" fmla="*/ 0 w 78771"/>
                <a:gd name="connsiteY3" fmla="*/ 0 h 99155"/>
                <a:gd name="connsiteX4" fmla="*/ 8001 w 78771"/>
                <a:gd name="connsiteY4" fmla="*/ 0 h 99155"/>
                <a:gd name="connsiteX5" fmla="*/ 16097 w 78771"/>
                <a:gd name="connsiteY5" fmla="*/ 0 h 99155"/>
                <a:gd name="connsiteX6" fmla="*/ 65818 w 78771"/>
                <a:gd name="connsiteY6" fmla="*/ 80581 h 99155"/>
                <a:gd name="connsiteX7" fmla="*/ 65818 w 78771"/>
                <a:gd name="connsiteY7" fmla="*/ 0 h 99155"/>
                <a:gd name="connsiteX8" fmla="*/ 72295 w 78771"/>
                <a:gd name="connsiteY8" fmla="*/ 0 h 99155"/>
                <a:gd name="connsiteX9" fmla="*/ 78772 w 78771"/>
                <a:gd name="connsiteY9" fmla="*/ 0 h 99155"/>
                <a:gd name="connsiteX10" fmla="*/ 78772 w 78771"/>
                <a:gd name="connsiteY10" fmla="*/ 99155 h 99155"/>
                <a:gd name="connsiteX11" fmla="*/ 71438 w 78771"/>
                <a:gd name="connsiteY11" fmla="*/ 99155 h 99155"/>
                <a:gd name="connsiteX12" fmla="*/ 64103 w 78771"/>
                <a:gd name="connsiteY12" fmla="*/ 99155 h 99155"/>
                <a:gd name="connsiteX13" fmla="*/ 12954 w 78771"/>
                <a:gd name="connsiteY13" fmla="*/ 18193 h 99155"/>
                <a:gd name="connsiteX14" fmla="*/ 12954 w 78771"/>
                <a:gd name="connsiteY14" fmla="*/ 99155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8771" h="99155">
                  <a:moveTo>
                    <a:pt x="12954" y="99155"/>
                  </a:moveTo>
                  <a:lnTo>
                    <a:pt x="6477" y="99155"/>
                  </a:lnTo>
                  <a:lnTo>
                    <a:pt x="0" y="99155"/>
                  </a:lnTo>
                  <a:lnTo>
                    <a:pt x="0" y="0"/>
                  </a:lnTo>
                  <a:lnTo>
                    <a:pt x="8001" y="0"/>
                  </a:lnTo>
                  <a:lnTo>
                    <a:pt x="16097" y="0"/>
                  </a:lnTo>
                  <a:lnTo>
                    <a:pt x="65818" y="80581"/>
                  </a:lnTo>
                  <a:lnTo>
                    <a:pt x="65818" y="0"/>
                  </a:lnTo>
                  <a:lnTo>
                    <a:pt x="72295" y="0"/>
                  </a:lnTo>
                  <a:lnTo>
                    <a:pt x="78772" y="0"/>
                  </a:lnTo>
                  <a:lnTo>
                    <a:pt x="78772" y="99155"/>
                  </a:lnTo>
                  <a:lnTo>
                    <a:pt x="71438" y="99155"/>
                  </a:lnTo>
                  <a:lnTo>
                    <a:pt x="64103" y="99155"/>
                  </a:lnTo>
                  <a:lnTo>
                    <a:pt x="12954" y="18193"/>
                  </a:lnTo>
                  <a:lnTo>
                    <a:pt x="12954" y="991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D58F7097-0BA5-43C2-9309-7CA174D44445}"/>
                </a:ext>
              </a:extLst>
            </p:cNvPr>
            <p:cNvSpPr/>
            <p:nvPr/>
          </p:nvSpPr>
          <p:spPr>
            <a:xfrm>
              <a:off x="5816118" y="3697606"/>
              <a:ext cx="91000" cy="104707"/>
            </a:xfrm>
            <a:custGeom>
              <a:avLst/>
              <a:gdLst>
                <a:gd name="connsiteX0" fmla="*/ 46519 w 91000"/>
                <a:gd name="connsiteY0" fmla="*/ 104678 h 104707"/>
                <a:gd name="connsiteX1" fmla="*/ 13086 w 91000"/>
                <a:gd name="connsiteY1" fmla="*/ 90295 h 104707"/>
                <a:gd name="connsiteX2" fmla="*/ 13086 w 91000"/>
                <a:gd name="connsiteY2" fmla="*/ 14095 h 104707"/>
                <a:gd name="connsiteX3" fmla="*/ 75094 w 91000"/>
                <a:gd name="connsiteY3" fmla="*/ 9238 h 104707"/>
                <a:gd name="connsiteX4" fmla="*/ 88810 w 91000"/>
                <a:gd name="connsiteY4" fmla="*/ 32574 h 104707"/>
                <a:gd name="connsiteX5" fmla="*/ 76237 w 91000"/>
                <a:gd name="connsiteY5" fmla="*/ 32574 h 104707"/>
                <a:gd name="connsiteX6" fmla="*/ 66712 w 91000"/>
                <a:gd name="connsiteY6" fmla="*/ 17334 h 104707"/>
                <a:gd name="connsiteX7" fmla="*/ 46709 w 91000"/>
                <a:gd name="connsiteY7" fmla="*/ 12000 h 104707"/>
                <a:gd name="connsiteX8" fmla="*/ 23278 w 91000"/>
                <a:gd name="connsiteY8" fmla="*/ 23239 h 104707"/>
                <a:gd name="connsiteX9" fmla="*/ 13753 w 91000"/>
                <a:gd name="connsiteY9" fmla="*/ 52672 h 104707"/>
                <a:gd name="connsiteX10" fmla="*/ 22420 w 91000"/>
                <a:gd name="connsiteY10" fmla="*/ 82675 h 104707"/>
                <a:gd name="connsiteX11" fmla="*/ 47376 w 91000"/>
                <a:gd name="connsiteY11" fmla="*/ 93343 h 104707"/>
                <a:gd name="connsiteX12" fmla="*/ 72141 w 91000"/>
                <a:gd name="connsiteY12" fmla="*/ 82104 h 104707"/>
                <a:gd name="connsiteX13" fmla="*/ 74903 w 91000"/>
                <a:gd name="connsiteY13" fmla="*/ 78389 h 104707"/>
                <a:gd name="connsiteX14" fmla="*/ 77570 w 91000"/>
                <a:gd name="connsiteY14" fmla="*/ 71055 h 104707"/>
                <a:gd name="connsiteX15" fmla="*/ 78713 w 91000"/>
                <a:gd name="connsiteY15" fmla="*/ 62101 h 104707"/>
                <a:gd name="connsiteX16" fmla="*/ 78713 w 91000"/>
                <a:gd name="connsiteY16" fmla="*/ 60863 h 104707"/>
                <a:gd name="connsiteX17" fmla="*/ 47662 w 91000"/>
                <a:gd name="connsiteY17" fmla="*/ 60863 h 104707"/>
                <a:gd name="connsiteX18" fmla="*/ 47662 w 91000"/>
                <a:gd name="connsiteY18" fmla="*/ 49433 h 104707"/>
                <a:gd name="connsiteX19" fmla="*/ 91000 w 91000"/>
                <a:gd name="connsiteY19" fmla="*/ 49433 h 104707"/>
                <a:gd name="connsiteX20" fmla="*/ 91000 w 91000"/>
                <a:gd name="connsiteY20" fmla="*/ 101916 h 104707"/>
                <a:gd name="connsiteX21" fmla="*/ 82714 w 91000"/>
                <a:gd name="connsiteY21" fmla="*/ 101916 h 104707"/>
                <a:gd name="connsiteX22" fmla="*/ 79380 w 91000"/>
                <a:gd name="connsiteY22" fmla="*/ 89438 h 104707"/>
                <a:gd name="connsiteX23" fmla="*/ 78713 w 91000"/>
                <a:gd name="connsiteY23" fmla="*/ 90295 h 104707"/>
                <a:gd name="connsiteX24" fmla="*/ 46519 w 91000"/>
                <a:gd name="connsiteY24" fmla="*/ 104678 h 10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1000" h="104707">
                  <a:moveTo>
                    <a:pt x="46519" y="104678"/>
                  </a:moveTo>
                  <a:cubicBezTo>
                    <a:pt x="33779" y="105156"/>
                    <a:pt x="21500" y="99874"/>
                    <a:pt x="13086" y="90295"/>
                  </a:cubicBezTo>
                  <a:cubicBezTo>
                    <a:pt x="-4362" y="67892"/>
                    <a:pt x="-4362" y="36499"/>
                    <a:pt x="13086" y="14095"/>
                  </a:cubicBezTo>
                  <a:cubicBezTo>
                    <a:pt x="29698" y="-2661"/>
                    <a:pt x="56075" y="-4727"/>
                    <a:pt x="75094" y="9238"/>
                  </a:cubicBezTo>
                  <a:cubicBezTo>
                    <a:pt x="82664" y="14813"/>
                    <a:pt x="87621" y="23247"/>
                    <a:pt x="88810" y="32574"/>
                  </a:cubicBezTo>
                  <a:lnTo>
                    <a:pt x="76237" y="32574"/>
                  </a:lnTo>
                  <a:cubicBezTo>
                    <a:pt x="75265" y="26410"/>
                    <a:pt x="71826" y="20909"/>
                    <a:pt x="66712" y="17334"/>
                  </a:cubicBezTo>
                  <a:cubicBezTo>
                    <a:pt x="60743" y="13560"/>
                    <a:pt x="53764" y="11700"/>
                    <a:pt x="46709" y="12000"/>
                  </a:cubicBezTo>
                  <a:cubicBezTo>
                    <a:pt x="37548" y="11772"/>
                    <a:pt x="28835" y="15953"/>
                    <a:pt x="23278" y="23239"/>
                  </a:cubicBezTo>
                  <a:cubicBezTo>
                    <a:pt x="16786" y="31649"/>
                    <a:pt x="13419" y="42053"/>
                    <a:pt x="13753" y="52672"/>
                  </a:cubicBezTo>
                  <a:cubicBezTo>
                    <a:pt x="13095" y="63373"/>
                    <a:pt x="16158" y="73973"/>
                    <a:pt x="22420" y="82675"/>
                  </a:cubicBezTo>
                  <a:cubicBezTo>
                    <a:pt x="28563" y="90006"/>
                    <a:pt x="37833" y="93968"/>
                    <a:pt x="47376" y="93343"/>
                  </a:cubicBezTo>
                  <a:cubicBezTo>
                    <a:pt x="56934" y="93677"/>
                    <a:pt x="66098" y="89518"/>
                    <a:pt x="72141" y="82104"/>
                  </a:cubicBezTo>
                  <a:cubicBezTo>
                    <a:pt x="73167" y="80947"/>
                    <a:pt x="74091" y="79704"/>
                    <a:pt x="74903" y="78389"/>
                  </a:cubicBezTo>
                  <a:cubicBezTo>
                    <a:pt x="76190" y="76108"/>
                    <a:pt x="77091" y="73629"/>
                    <a:pt x="77570" y="71055"/>
                  </a:cubicBezTo>
                  <a:cubicBezTo>
                    <a:pt x="78305" y="68126"/>
                    <a:pt x="78688" y="65121"/>
                    <a:pt x="78713" y="62101"/>
                  </a:cubicBezTo>
                  <a:lnTo>
                    <a:pt x="78713" y="60863"/>
                  </a:lnTo>
                  <a:lnTo>
                    <a:pt x="47662" y="60863"/>
                  </a:lnTo>
                  <a:lnTo>
                    <a:pt x="47662" y="49433"/>
                  </a:lnTo>
                  <a:lnTo>
                    <a:pt x="91000" y="49433"/>
                  </a:lnTo>
                  <a:lnTo>
                    <a:pt x="91000" y="101916"/>
                  </a:lnTo>
                  <a:lnTo>
                    <a:pt x="82714" y="101916"/>
                  </a:lnTo>
                  <a:lnTo>
                    <a:pt x="79380" y="89438"/>
                  </a:lnTo>
                  <a:lnTo>
                    <a:pt x="78713" y="90295"/>
                  </a:lnTo>
                  <a:cubicBezTo>
                    <a:pt x="70796" y="99827"/>
                    <a:pt x="58901" y="105142"/>
                    <a:pt x="46519" y="104678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DF282E51-31F7-4706-BA7E-48002707816A}"/>
                </a:ext>
              </a:extLst>
            </p:cNvPr>
            <p:cNvSpPr/>
            <p:nvPr/>
          </p:nvSpPr>
          <p:spPr>
            <a:xfrm>
              <a:off x="6000329" y="3700367"/>
              <a:ext cx="78048" cy="101926"/>
            </a:xfrm>
            <a:custGeom>
              <a:avLst/>
              <a:gdLst>
                <a:gd name="connsiteX0" fmla="*/ 77668 w 78048"/>
                <a:gd name="connsiteY0" fmla="*/ 62865 h 101926"/>
                <a:gd name="connsiteX1" fmla="*/ 34300 w 78048"/>
                <a:gd name="connsiteY1" fmla="*/ 101868 h 101926"/>
                <a:gd name="connsiteX2" fmla="*/ 9659 w 78048"/>
                <a:gd name="connsiteY2" fmla="*/ 92012 h 101926"/>
                <a:gd name="connsiteX3" fmla="*/ 134 w 78048"/>
                <a:gd name="connsiteY3" fmla="*/ 62865 h 101926"/>
                <a:gd name="connsiteX4" fmla="*/ 134 w 78048"/>
                <a:gd name="connsiteY4" fmla="*/ 0 h 101926"/>
                <a:gd name="connsiteX5" fmla="*/ 13565 w 78048"/>
                <a:gd name="connsiteY5" fmla="*/ 0 h 101926"/>
                <a:gd name="connsiteX6" fmla="*/ 13565 w 78048"/>
                <a:gd name="connsiteY6" fmla="*/ 62008 h 101926"/>
                <a:gd name="connsiteX7" fmla="*/ 20137 w 78048"/>
                <a:gd name="connsiteY7" fmla="*/ 82963 h 101926"/>
                <a:gd name="connsiteX8" fmla="*/ 39187 w 78048"/>
                <a:gd name="connsiteY8" fmla="*/ 90202 h 101926"/>
                <a:gd name="connsiteX9" fmla="*/ 58237 w 78048"/>
                <a:gd name="connsiteY9" fmla="*/ 82963 h 101926"/>
                <a:gd name="connsiteX10" fmla="*/ 64714 w 78048"/>
                <a:gd name="connsiteY10" fmla="*/ 62008 h 101926"/>
                <a:gd name="connsiteX11" fmla="*/ 64714 w 78048"/>
                <a:gd name="connsiteY11" fmla="*/ 95 h 101926"/>
                <a:gd name="connsiteX12" fmla="*/ 78049 w 78048"/>
                <a:gd name="connsiteY12" fmla="*/ 95 h 101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8048" h="101926">
                  <a:moveTo>
                    <a:pt x="77668" y="62865"/>
                  </a:moveTo>
                  <a:cubicBezTo>
                    <a:pt x="76458" y="85611"/>
                    <a:pt x="57046" y="103073"/>
                    <a:pt x="34300" y="101868"/>
                  </a:cubicBezTo>
                  <a:cubicBezTo>
                    <a:pt x="25223" y="101387"/>
                    <a:pt x="16565" y="97922"/>
                    <a:pt x="9659" y="92012"/>
                  </a:cubicBezTo>
                  <a:cubicBezTo>
                    <a:pt x="2697" y="83973"/>
                    <a:pt x="-742" y="73466"/>
                    <a:pt x="134" y="62865"/>
                  </a:cubicBezTo>
                  <a:lnTo>
                    <a:pt x="134" y="0"/>
                  </a:lnTo>
                  <a:lnTo>
                    <a:pt x="13565" y="0"/>
                  </a:lnTo>
                  <a:lnTo>
                    <a:pt x="13565" y="62008"/>
                  </a:lnTo>
                  <a:cubicBezTo>
                    <a:pt x="13022" y="69573"/>
                    <a:pt x="15365" y="77064"/>
                    <a:pt x="20137" y="82963"/>
                  </a:cubicBezTo>
                  <a:cubicBezTo>
                    <a:pt x="25099" y="88074"/>
                    <a:pt x="32081" y="90725"/>
                    <a:pt x="39187" y="90202"/>
                  </a:cubicBezTo>
                  <a:cubicBezTo>
                    <a:pt x="46283" y="90672"/>
                    <a:pt x="53236" y="88030"/>
                    <a:pt x="58237" y="82963"/>
                  </a:cubicBezTo>
                  <a:cubicBezTo>
                    <a:pt x="62942" y="77033"/>
                    <a:pt x="65247" y="69556"/>
                    <a:pt x="64714" y="62008"/>
                  </a:cubicBezTo>
                  <a:lnTo>
                    <a:pt x="64714" y="95"/>
                  </a:lnTo>
                  <a:lnTo>
                    <a:pt x="78049" y="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762A03E4-6781-4184-927A-E029FF2EAA46}"/>
                </a:ext>
              </a:extLst>
            </p:cNvPr>
            <p:cNvSpPr/>
            <p:nvPr/>
          </p:nvSpPr>
          <p:spPr>
            <a:xfrm>
              <a:off x="6116001" y="3700462"/>
              <a:ext cx="78771" cy="99155"/>
            </a:xfrm>
            <a:custGeom>
              <a:avLst/>
              <a:gdLst>
                <a:gd name="connsiteX0" fmla="*/ 12954 w 78771"/>
                <a:gd name="connsiteY0" fmla="*/ 99155 h 99155"/>
                <a:gd name="connsiteX1" fmla="*/ 6477 w 78771"/>
                <a:gd name="connsiteY1" fmla="*/ 99155 h 99155"/>
                <a:gd name="connsiteX2" fmla="*/ 0 w 78771"/>
                <a:gd name="connsiteY2" fmla="*/ 99155 h 99155"/>
                <a:gd name="connsiteX3" fmla="*/ 0 w 78771"/>
                <a:gd name="connsiteY3" fmla="*/ 0 h 99155"/>
                <a:gd name="connsiteX4" fmla="*/ 8001 w 78771"/>
                <a:gd name="connsiteY4" fmla="*/ 0 h 99155"/>
                <a:gd name="connsiteX5" fmla="*/ 16097 w 78771"/>
                <a:gd name="connsiteY5" fmla="*/ 0 h 99155"/>
                <a:gd name="connsiteX6" fmla="*/ 65818 w 78771"/>
                <a:gd name="connsiteY6" fmla="*/ 80581 h 99155"/>
                <a:gd name="connsiteX7" fmla="*/ 65818 w 78771"/>
                <a:gd name="connsiteY7" fmla="*/ 0 h 99155"/>
                <a:gd name="connsiteX8" fmla="*/ 72295 w 78771"/>
                <a:gd name="connsiteY8" fmla="*/ 0 h 99155"/>
                <a:gd name="connsiteX9" fmla="*/ 78772 w 78771"/>
                <a:gd name="connsiteY9" fmla="*/ 0 h 99155"/>
                <a:gd name="connsiteX10" fmla="*/ 78772 w 78771"/>
                <a:gd name="connsiteY10" fmla="*/ 99155 h 99155"/>
                <a:gd name="connsiteX11" fmla="*/ 71438 w 78771"/>
                <a:gd name="connsiteY11" fmla="*/ 99155 h 99155"/>
                <a:gd name="connsiteX12" fmla="*/ 64008 w 78771"/>
                <a:gd name="connsiteY12" fmla="*/ 99155 h 99155"/>
                <a:gd name="connsiteX13" fmla="*/ 12954 w 78771"/>
                <a:gd name="connsiteY13" fmla="*/ 18193 h 99155"/>
                <a:gd name="connsiteX14" fmla="*/ 12954 w 78771"/>
                <a:gd name="connsiteY14" fmla="*/ 99155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8771" h="99155">
                  <a:moveTo>
                    <a:pt x="12954" y="99155"/>
                  </a:moveTo>
                  <a:lnTo>
                    <a:pt x="6477" y="99155"/>
                  </a:lnTo>
                  <a:lnTo>
                    <a:pt x="0" y="99155"/>
                  </a:lnTo>
                  <a:lnTo>
                    <a:pt x="0" y="0"/>
                  </a:lnTo>
                  <a:lnTo>
                    <a:pt x="8001" y="0"/>
                  </a:lnTo>
                  <a:lnTo>
                    <a:pt x="16097" y="0"/>
                  </a:lnTo>
                  <a:lnTo>
                    <a:pt x="65818" y="80581"/>
                  </a:lnTo>
                  <a:lnTo>
                    <a:pt x="65818" y="0"/>
                  </a:lnTo>
                  <a:lnTo>
                    <a:pt x="72295" y="0"/>
                  </a:lnTo>
                  <a:lnTo>
                    <a:pt x="78772" y="0"/>
                  </a:lnTo>
                  <a:lnTo>
                    <a:pt x="78772" y="99155"/>
                  </a:lnTo>
                  <a:lnTo>
                    <a:pt x="71438" y="99155"/>
                  </a:lnTo>
                  <a:lnTo>
                    <a:pt x="64008" y="99155"/>
                  </a:lnTo>
                  <a:lnTo>
                    <a:pt x="12954" y="18193"/>
                  </a:lnTo>
                  <a:lnTo>
                    <a:pt x="12954" y="991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0D863DBE-66CD-498B-B7C6-B5E47EAF9449}"/>
                </a:ext>
              </a:extLst>
            </p:cNvPr>
            <p:cNvSpPr/>
            <p:nvPr/>
          </p:nvSpPr>
          <p:spPr>
            <a:xfrm>
              <a:off x="6231635" y="3700462"/>
              <a:ext cx="13430" cy="99155"/>
            </a:xfrm>
            <a:custGeom>
              <a:avLst/>
              <a:gdLst>
                <a:gd name="connsiteX0" fmla="*/ 0 w 13430"/>
                <a:gd name="connsiteY0" fmla="*/ 0 h 99155"/>
                <a:gd name="connsiteX1" fmla="*/ 6668 w 13430"/>
                <a:gd name="connsiteY1" fmla="*/ 0 h 99155"/>
                <a:gd name="connsiteX2" fmla="*/ 13430 w 13430"/>
                <a:gd name="connsiteY2" fmla="*/ 0 h 99155"/>
                <a:gd name="connsiteX3" fmla="*/ 13430 w 13430"/>
                <a:gd name="connsiteY3" fmla="*/ 99155 h 99155"/>
                <a:gd name="connsiteX4" fmla="*/ 6763 w 13430"/>
                <a:gd name="connsiteY4" fmla="*/ 99155 h 99155"/>
                <a:gd name="connsiteX5" fmla="*/ 0 w 13430"/>
                <a:gd name="connsiteY5" fmla="*/ 99155 h 99155"/>
                <a:gd name="connsiteX6" fmla="*/ 0 w 13430"/>
                <a:gd name="connsiteY6" fmla="*/ 0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30" h="99155">
                  <a:moveTo>
                    <a:pt x="0" y="0"/>
                  </a:moveTo>
                  <a:lnTo>
                    <a:pt x="6668" y="0"/>
                  </a:lnTo>
                  <a:lnTo>
                    <a:pt x="13430" y="0"/>
                  </a:lnTo>
                  <a:lnTo>
                    <a:pt x="13430" y="99155"/>
                  </a:lnTo>
                  <a:lnTo>
                    <a:pt x="6763" y="99155"/>
                  </a:lnTo>
                  <a:lnTo>
                    <a:pt x="0" y="991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AFF4F540-8B05-4518-A171-7222B5F5DF0B}"/>
                </a:ext>
              </a:extLst>
            </p:cNvPr>
            <p:cNvSpPr/>
            <p:nvPr/>
          </p:nvSpPr>
          <p:spPr>
            <a:xfrm>
              <a:off x="6271354" y="3700462"/>
              <a:ext cx="86677" cy="99155"/>
            </a:xfrm>
            <a:custGeom>
              <a:avLst/>
              <a:gdLst>
                <a:gd name="connsiteX0" fmla="*/ 0 w 86677"/>
                <a:gd name="connsiteY0" fmla="*/ 0 h 99155"/>
                <a:gd name="connsiteX1" fmla="*/ 7429 w 86677"/>
                <a:gd name="connsiteY1" fmla="*/ 0 h 99155"/>
                <a:gd name="connsiteX2" fmla="*/ 14954 w 86677"/>
                <a:gd name="connsiteY2" fmla="*/ 0 h 99155"/>
                <a:gd name="connsiteX3" fmla="*/ 43339 w 86677"/>
                <a:gd name="connsiteY3" fmla="*/ 84773 h 99155"/>
                <a:gd name="connsiteX4" fmla="*/ 43434 w 86677"/>
                <a:gd name="connsiteY4" fmla="*/ 84773 h 99155"/>
                <a:gd name="connsiteX5" fmla="*/ 71818 w 86677"/>
                <a:gd name="connsiteY5" fmla="*/ 0 h 99155"/>
                <a:gd name="connsiteX6" fmla="*/ 79248 w 86677"/>
                <a:gd name="connsiteY6" fmla="*/ 0 h 99155"/>
                <a:gd name="connsiteX7" fmla="*/ 86677 w 86677"/>
                <a:gd name="connsiteY7" fmla="*/ 0 h 99155"/>
                <a:gd name="connsiteX8" fmla="*/ 50578 w 86677"/>
                <a:gd name="connsiteY8" fmla="*/ 99155 h 99155"/>
                <a:gd name="connsiteX9" fmla="*/ 43339 w 86677"/>
                <a:gd name="connsiteY9" fmla="*/ 99155 h 99155"/>
                <a:gd name="connsiteX10" fmla="*/ 36100 w 86677"/>
                <a:gd name="connsiteY10" fmla="*/ 99155 h 99155"/>
                <a:gd name="connsiteX11" fmla="*/ 0 w 86677"/>
                <a:gd name="connsiteY11" fmla="*/ 0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6677" h="99155">
                  <a:moveTo>
                    <a:pt x="0" y="0"/>
                  </a:moveTo>
                  <a:lnTo>
                    <a:pt x="7429" y="0"/>
                  </a:lnTo>
                  <a:lnTo>
                    <a:pt x="14954" y="0"/>
                  </a:lnTo>
                  <a:lnTo>
                    <a:pt x="43339" y="84773"/>
                  </a:lnTo>
                  <a:lnTo>
                    <a:pt x="43434" y="84773"/>
                  </a:lnTo>
                  <a:lnTo>
                    <a:pt x="71818" y="0"/>
                  </a:lnTo>
                  <a:lnTo>
                    <a:pt x="79248" y="0"/>
                  </a:lnTo>
                  <a:lnTo>
                    <a:pt x="86677" y="0"/>
                  </a:lnTo>
                  <a:lnTo>
                    <a:pt x="50578" y="99155"/>
                  </a:lnTo>
                  <a:lnTo>
                    <a:pt x="43339" y="99155"/>
                  </a:lnTo>
                  <a:lnTo>
                    <a:pt x="36100" y="991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90FF1AF5-5F11-4275-8541-4C52DDFCE3D0}"/>
                </a:ext>
              </a:extLst>
            </p:cNvPr>
            <p:cNvSpPr/>
            <p:nvPr/>
          </p:nvSpPr>
          <p:spPr>
            <a:xfrm>
              <a:off x="6383749" y="3700462"/>
              <a:ext cx="73342" cy="99155"/>
            </a:xfrm>
            <a:custGeom>
              <a:avLst/>
              <a:gdLst>
                <a:gd name="connsiteX0" fmla="*/ 0 w 73342"/>
                <a:gd name="connsiteY0" fmla="*/ 99155 h 99155"/>
                <a:gd name="connsiteX1" fmla="*/ 0 w 73342"/>
                <a:gd name="connsiteY1" fmla="*/ 0 h 99155"/>
                <a:gd name="connsiteX2" fmla="*/ 72485 w 73342"/>
                <a:gd name="connsiteY2" fmla="*/ 0 h 99155"/>
                <a:gd name="connsiteX3" fmla="*/ 72485 w 73342"/>
                <a:gd name="connsiteY3" fmla="*/ 5906 h 99155"/>
                <a:gd name="connsiteX4" fmla="*/ 72485 w 73342"/>
                <a:gd name="connsiteY4" fmla="*/ 11811 h 99155"/>
                <a:gd name="connsiteX5" fmla="*/ 13430 w 73342"/>
                <a:gd name="connsiteY5" fmla="*/ 11811 h 99155"/>
                <a:gd name="connsiteX6" fmla="*/ 13430 w 73342"/>
                <a:gd name="connsiteY6" fmla="*/ 42196 h 99155"/>
                <a:gd name="connsiteX7" fmla="*/ 67342 w 73342"/>
                <a:gd name="connsiteY7" fmla="*/ 42196 h 99155"/>
                <a:gd name="connsiteX8" fmla="*/ 67342 w 73342"/>
                <a:gd name="connsiteY8" fmla="*/ 48101 h 99155"/>
                <a:gd name="connsiteX9" fmla="*/ 67342 w 73342"/>
                <a:gd name="connsiteY9" fmla="*/ 54007 h 99155"/>
                <a:gd name="connsiteX10" fmla="*/ 13430 w 73342"/>
                <a:gd name="connsiteY10" fmla="*/ 54007 h 99155"/>
                <a:gd name="connsiteX11" fmla="*/ 13430 w 73342"/>
                <a:gd name="connsiteY11" fmla="*/ 87344 h 99155"/>
                <a:gd name="connsiteX12" fmla="*/ 73342 w 73342"/>
                <a:gd name="connsiteY12" fmla="*/ 87344 h 99155"/>
                <a:gd name="connsiteX13" fmla="*/ 73342 w 73342"/>
                <a:gd name="connsiteY13" fmla="*/ 93250 h 99155"/>
                <a:gd name="connsiteX14" fmla="*/ 73342 w 73342"/>
                <a:gd name="connsiteY14" fmla="*/ 99155 h 99155"/>
                <a:gd name="connsiteX15" fmla="*/ 0 w 73342"/>
                <a:gd name="connsiteY15" fmla="*/ 99155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3342" h="99155">
                  <a:moveTo>
                    <a:pt x="0" y="99155"/>
                  </a:moveTo>
                  <a:lnTo>
                    <a:pt x="0" y="0"/>
                  </a:lnTo>
                  <a:lnTo>
                    <a:pt x="72485" y="0"/>
                  </a:lnTo>
                  <a:lnTo>
                    <a:pt x="72485" y="5906"/>
                  </a:lnTo>
                  <a:lnTo>
                    <a:pt x="72485" y="11811"/>
                  </a:lnTo>
                  <a:lnTo>
                    <a:pt x="13430" y="11811"/>
                  </a:lnTo>
                  <a:lnTo>
                    <a:pt x="13430" y="42196"/>
                  </a:lnTo>
                  <a:lnTo>
                    <a:pt x="67342" y="42196"/>
                  </a:lnTo>
                  <a:lnTo>
                    <a:pt x="67342" y="48101"/>
                  </a:lnTo>
                  <a:lnTo>
                    <a:pt x="67342" y="54007"/>
                  </a:lnTo>
                  <a:lnTo>
                    <a:pt x="13430" y="54007"/>
                  </a:lnTo>
                  <a:lnTo>
                    <a:pt x="13430" y="87344"/>
                  </a:lnTo>
                  <a:lnTo>
                    <a:pt x="73342" y="87344"/>
                  </a:lnTo>
                  <a:lnTo>
                    <a:pt x="73342" y="93250"/>
                  </a:lnTo>
                  <a:lnTo>
                    <a:pt x="73342" y="99155"/>
                  </a:lnTo>
                  <a:lnTo>
                    <a:pt x="0" y="991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DD04D130-A3B0-426E-9B1E-11A3ED4B30FA}"/>
                </a:ext>
              </a:extLst>
            </p:cNvPr>
            <p:cNvSpPr/>
            <p:nvPr/>
          </p:nvSpPr>
          <p:spPr>
            <a:xfrm>
              <a:off x="6492811" y="3700289"/>
              <a:ext cx="82486" cy="99327"/>
            </a:xfrm>
            <a:custGeom>
              <a:avLst/>
              <a:gdLst>
                <a:gd name="connsiteX0" fmla="*/ 0 w 82486"/>
                <a:gd name="connsiteY0" fmla="*/ 77 h 99327"/>
                <a:gd name="connsiteX1" fmla="*/ 46101 w 82486"/>
                <a:gd name="connsiteY1" fmla="*/ 77 h 99327"/>
                <a:gd name="connsiteX2" fmla="*/ 70104 w 82486"/>
                <a:gd name="connsiteY2" fmla="*/ 7031 h 99327"/>
                <a:gd name="connsiteX3" fmla="*/ 78296 w 82486"/>
                <a:gd name="connsiteY3" fmla="*/ 27033 h 99327"/>
                <a:gd name="connsiteX4" fmla="*/ 69723 w 82486"/>
                <a:gd name="connsiteY4" fmla="*/ 47417 h 99327"/>
                <a:gd name="connsiteX5" fmla="*/ 65151 w 82486"/>
                <a:gd name="connsiteY5" fmla="*/ 50750 h 99327"/>
                <a:gd name="connsiteX6" fmla="*/ 67342 w 82486"/>
                <a:gd name="connsiteY6" fmla="*/ 51703 h 99327"/>
                <a:gd name="connsiteX7" fmla="*/ 76867 w 82486"/>
                <a:gd name="connsiteY7" fmla="*/ 69229 h 99327"/>
                <a:gd name="connsiteX8" fmla="*/ 77438 w 82486"/>
                <a:gd name="connsiteY8" fmla="*/ 87326 h 99327"/>
                <a:gd name="connsiteX9" fmla="*/ 78581 w 82486"/>
                <a:gd name="connsiteY9" fmla="*/ 93708 h 99327"/>
                <a:gd name="connsiteX10" fmla="*/ 82487 w 82486"/>
                <a:gd name="connsiteY10" fmla="*/ 97137 h 99327"/>
                <a:gd name="connsiteX11" fmla="*/ 82487 w 82486"/>
                <a:gd name="connsiteY11" fmla="*/ 99233 h 99327"/>
                <a:gd name="connsiteX12" fmla="*/ 66008 w 82486"/>
                <a:gd name="connsiteY12" fmla="*/ 99233 h 99327"/>
                <a:gd name="connsiteX13" fmla="*/ 64865 w 82486"/>
                <a:gd name="connsiteY13" fmla="*/ 92946 h 99327"/>
                <a:gd name="connsiteX14" fmla="*/ 64103 w 82486"/>
                <a:gd name="connsiteY14" fmla="*/ 81516 h 99327"/>
                <a:gd name="connsiteX15" fmla="*/ 64103 w 82486"/>
                <a:gd name="connsiteY15" fmla="*/ 73706 h 99327"/>
                <a:gd name="connsiteX16" fmla="*/ 59531 w 82486"/>
                <a:gd name="connsiteY16" fmla="*/ 60561 h 99327"/>
                <a:gd name="connsiteX17" fmla="*/ 45625 w 82486"/>
                <a:gd name="connsiteY17" fmla="*/ 56561 h 99327"/>
                <a:gd name="connsiteX18" fmla="*/ 13811 w 82486"/>
                <a:gd name="connsiteY18" fmla="*/ 56561 h 99327"/>
                <a:gd name="connsiteX19" fmla="*/ 13811 w 82486"/>
                <a:gd name="connsiteY19" fmla="*/ 99328 h 99327"/>
                <a:gd name="connsiteX20" fmla="*/ 381 w 82486"/>
                <a:gd name="connsiteY20" fmla="*/ 99328 h 99327"/>
                <a:gd name="connsiteX21" fmla="*/ 13430 w 82486"/>
                <a:gd name="connsiteY21" fmla="*/ 44940 h 99327"/>
                <a:gd name="connsiteX22" fmla="*/ 46577 w 82486"/>
                <a:gd name="connsiteY22" fmla="*/ 44940 h 99327"/>
                <a:gd name="connsiteX23" fmla="*/ 60293 w 82486"/>
                <a:gd name="connsiteY23" fmla="*/ 40844 h 99327"/>
                <a:gd name="connsiteX24" fmla="*/ 64579 w 82486"/>
                <a:gd name="connsiteY24" fmla="*/ 27986 h 99327"/>
                <a:gd name="connsiteX25" fmla="*/ 60008 w 82486"/>
                <a:gd name="connsiteY25" fmla="*/ 15413 h 99327"/>
                <a:gd name="connsiteX26" fmla="*/ 45625 w 82486"/>
                <a:gd name="connsiteY26" fmla="*/ 11412 h 99327"/>
                <a:gd name="connsiteX27" fmla="*/ 13430 w 82486"/>
                <a:gd name="connsiteY27" fmla="*/ 11412 h 99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2486" h="99327">
                  <a:moveTo>
                    <a:pt x="0" y="77"/>
                  </a:moveTo>
                  <a:lnTo>
                    <a:pt x="46101" y="77"/>
                  </a:lnTo>
                  <a:cubicBezTo>
                    <a:pt x="54664" y="-479"/>
                    <a:pt x="63160" y="1981"/>
                    <a:pt x="70104" y="7031"/>
                  </a:cubicBezTo>
                  <a:cubicBezTo>
                    <a:pt x="75762" y="12084"/>
                    <a:pt x="78791" y="19461"/>
                    <a:pt x="78296" y="27033"/>
                  </a:cubicBezTo>
                  <a:cubicBezTo>
                    <a:pt x="78724" y="34784"/>
                    <a:pt x="75562" y="42302"/>
                    <a:pt x="69723" y="47417"/>
                  </a:cubicBezTo>
                  <a:cubicBezTo>
                    <a:pt x="68304" y="48664"/>
                    <a:pt x="66770" y="49780"/>
                    <a:pt x="65151" y="50750"/>
                  </a:cubicBezTo>
                  <a:lnTo>
                    <a:pt x="67342" y="51703"/>
                  </a:lnTo>
                  <a:cubicBezTo>
                    <a:pt x="73562" y="55283"/>
                    <a:pt x="77248" y="62058"/>
                    <a:pt x="76867" y="69229"/>
                  </a:cubicBezTo>
                  <a:lnTo>
                    <a:pt x="77438" y="87326"/>
                  </a:lnTo>
                  <a:cubicBezTo>
                    <a:pt x="77324" y="89513"/>
                    <a:pt x="77714" y="91696"/>
                    <a:pt x="78581" y="93708"/>
                  </a:cubicBezTo>
                  <a:cubicBezTo>
                    <a:pt x="79486" y="95241"/>
                    <a:pt x="80848" y="96443"/>
                    <a:pt x="82487" y="97137"/>
                  </a:cubicBezTo>
                  <a:lnTo>
                    <a:pt x="82487" y="99233"/>
                  </a:lnTo>
                  <a:lnTo>
                    <a:pt x="66008" y="99233"/>
                  </a:lnTo>
                  <a:cubicBezTo>
                    <a:pt x="65370" y="97192"/>
                    <a:pt x="64989" y="95081"/>
                    <a:pt x="64865" y="92946"/>
                  </a:cubicBezTo>
                  <a:cubicBezTo>
                    <a:pt x="64865" y="89517"/>
                    <a:pt x="64198" y="85707"/>
                    <a:pt x="64103" y="81516"/>
                  </a:cubicBezTo>
                  <a:lnTo>
                    <a:pt x="64103" y="73706"/>
                  </a:lnTo>
                  <a:cubicBezTo>
                    <a:pt x="64427" y="68885"/>
                    <a:pt x="62779" y="64141"/>
                    <a:pt x="59531" y="60561"/>
                  </a:cubicBezTo>
                  <a:cubicBezTo>
                    <a:pt x="55559" y="57530"/>
                    <a:pt x="50597" y="56102"/>
                    <a:pt x="45625" y="56561"/>
                  </a:cubicBezTo>
                  <a:lnTo>
                    <a:pt x="13811" y="56561"/>
                  </a:lnTo>
                  <a:lnTo>
                    <a:pt x="13811" y="99328"/>
                  </a:lnTo>
                  <a:lnTo>
                    <a:pt x="381" y="99328"/>
                  </a:lnTo>
                  <a:close/>
                  <a:moveTo>
                    <a:pt x="13430" y="44940"/>
                  </a:moveTo>
                  <a:lnTo>
                    <a:pt x="46577" y="44940"/>
                  </a:lnTo>
                  <a:cubicBezTo>
                    <a:pt x="51502" y="45331"/>
                    <a:pt x="56388" y="43871"/>
                    <a:pt x="60293" y="40844"/>
                  </a:cubicBezTo>
                  <a:cubicBezTo>
                    <a:pt x="63456" y="37347"/>
                    <a:pt x="65008" y="32682"/>
                    <a:pt x="64579" y="27986"/>
                  </a:cubicBezTo>
                  <a:cubicBezTo>
                    <a:pt x="65018" y="23321"/>
                    <a:pt x="63341" y="18706"/>
                    <a:pt x="60008" y="15413"/>
                  </a:cubicBezTo>
                  <a:cubicBezTo>
                    <a:pt x="55845" y="12398"/>
                    <a:pt x="50740" y="10979"/>
                    <a:pt x="45625" y="11412"/>
                  </a:cubicBezTo>
                  <a:lnTo>
                    <a:pt x="13430" y="114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AB08E96E-056D-4B79-B6EF-04205BB76FB9}"/>
                </a:ext>
              </a:extLst>
            </p:cNvPr>
            <p:cNvSpPr/>
            <p:nvPr/>
          </p:nvSpPr>
          <p:spPr>
            <a:xfrm>
              <a:off x="6603458" y="3698017"/>
              <a:ext cx="79332" cy="104333"/>
            </a:xfrm>
            <a:custGeom>
              <a:avLst/>
              <a:gdLst>
                <a:gd name="connsiteX0" fmla="*/ 64613 w 79332"/>
                <a:gd name="connsiteY0" fmla="*/ 31211 h 104333"/>
                <a:gd name="connsiteX1" fmla="*/ 57183 w 79332"/>
                <a:gd name="connsiteY1" fmla="*/ 16638 h 104333"/>
                <a:gd name="connsiteX2" fmla="*/ 39657 w 79332"/>
                <a:gd name="connsiteY2" fmla="*/ 11589 h 104333"/>
                <a:gd name="connsiteX3" fmla="*/ 22417 w 79332"/>
                <a:gd name="connsiteY3" fmla="*/ 15971 h 104333"/>
                <a:gd name="connsiteX4" fmla="*/ 16607 w 79332"/>
                <a:gd name="connsiteY4" fmla="*/ 28830 h 104333"/>
                <a:gd name="connsiteX5" fmla="*/ 20512 w 79332"/>
                <a:gd name="connsiteY5" fmla="*/ 37402 h 104333"/>
                <a:gd name="connsiteX6" fmla="*/ 36228 w 79332"/>
                <a:gd name="connsiteY6" fmla="*/ 42927 h 104333"/>
                <a:gd name="connsiteX7" fmla="*/ 53564 w 79332"/>
                <a:gd name="connsiteY7" fmla="*/ 47118 h 104333"/>
                <a:gd name="connsiteX8" fmla="*/ 73280 w 79332"/>
                <a:gd name="connsiteY8" fmla="*/ 56643 h 104333"/>
                <a:gd name="connsiteX9" fmla="*/ 79281 w 79332"/>
                <a:gd name="connsiteY9" fmla="*/ 74835 h 104333"/>
                <a:gd name="connsiteX10" fmla="*/ 68804 w 79332"/>
                <a:gd name="connsiteY10" fmla="*/ 96457 h 104333"/>
                <a:gd name="connsiteX11" fmla="*/ 41086 w 79332"/>
                <a:gd name="connsiteY11" fmla="*/ 104268 h 104333"/>
                <a:gd name="connsiteX12" fmla="*/ 10701 w 79332"/>
                <a:gd name="connsiteY12" fmla="*/ 94743 h 104333"/>
                <a:gd name="connsiteX13" fmla="*/ 33 w 79332"/>
                <a:gd name="connsiteY13" fmla="*/ 70168 h 104333"/>
                <a:gd name="connsiteX14" fmla="*/ 33 w 79332"/>
                <a:gd name="connsiteY14" fmla="*/ 69406 h 104333"/>
                <a:gd name="connsiteX15" fmla="*/ 12416 w 79332"/>
                <a:gd name="connsiteY15" fmla="*/ 69406 h 104333"/>
                <a:gd name="connsiteX16" fmla="*/ 20226 w 79332"/>
                <a:gd name="connsiteY16" fmla="*/ 86075 h 104333"/>
                <a:gd name="connsiteX17" fmla="*/ 41086 w 79332"/>
                <a:gd name="connsiteY17" fmla="*/ 91980 h 104333"/>
                <a:gd name="connsiteX18" fmla="*/ 60136 w 79332"/>
                <a:gd name="connsiteY18" fmla="*/ 87694 h 104333"/>
                <a:gd name="connsiteX19" fmla="*/ 66613 w 79332"/>
                <a:gd name="connsiteY19" fmla="*/ 75216 h 104333"/>
                <a:gd name="connsiteX20" fmla="*/ 62327 w 79332"/>
                <a:gd name="connsiteY20" fmla="*/ 64644 h 104333"/>
                <a:gd name="connsiteX21" fmla="*/ 45467 w 79332"/>
                <a:gd name="connsiteY21" fmla="*/ 58167 h 104333"/>
                <a:gd name="connsiteX22" fmla="*/ 28132 w 79332"/>
                <a:gd name="connsiteY22" fmla="*/ 54833 h 104333"/>
                <a:gd name="connsiteX23" fmla="*/ 9082 w 79332"/>
                <a:gd name="connsiteY23" fmla="*/ 46260 h 104333"/>
                <a:gd name="connsiteX24" fmla="*/ 3557 w 79332"/>
                <a:gd name="connsiteY24" fmla="*/ 30925 h 104333"/>
                <a:gd name="connsiteX25" fmla="*/ 13082 w 79332"/>
                <a:gd name="connsiteY25" fmla="*/ 8351 h 104333"/>
                <a:gd name="connsiteX26" fmla="*/ 39276 w 79332"/>
                <a:gd name="connsiteY26" fmla="*/ 64 h 104333"/>
                <a:gd name="connsiteX27" fmla="*/ 65946 w 79332"/>
                <a:gd name="connsiteY27" fmla="*/ 8351 h 104333"/>
                <a:gd name="connsiteX28" fmla="*/ 76519 w 79332"/>
                <a:gd name="connsiteY28" fmla="*/ 31497 h 104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9332" h="104333">
                  <a:moveTo>
                    <a:pt x="64613" y="31211"/>
                  </a:moveTo>
                  <a:cubicBezTo>
                    <a:pt x="64298" y="25523"/>
                    <a:pt x="61603" y="20230"/>
                    <a:pt x="57183" y="16638"/>
                  </a:cubicBezTo>
                  <a:cubicBezTo>
                    <a:pt x="52049" y="13086"/>
                    <a:pt x="45896" y="11312"/>
                    <a:pt x="39657" y="11589"/>
                  </a:cubicBezTo>
                  <a:cubicBezTo>
                    <a:pt x="33590" y="11179"/>
                    <a:pt x="27551" y="12713"/>
                    <a:pt x="22417" y="15971"/>
                  </a:cubicBezTo>
                  <a:cubicBezTo>
                    <a:pt x="18454" y="19016"/>
                    <a:pt x="16273" y="23841"/>
                    <a:pt x="16607" y="28830"/>
                  </a:cubicBezTo>
                  <a:cubicBezTo>
                    <a:pt x="16397" y="32160"/>
                    <a:pt x="17864" y="35375"/>
                    <a:pt x="20512" y="37402"/>
                  </a:cubicBezTo>
                  <a:cubicBezTo>
                    <a:pt x="25398" y="40135"/>
                    <a:pt x="30713" y="42004"/>
                    <a:pt x="36228" y="42927"/>
                  </a:cubicBezTo>
                  <a:lnTo>
                    <a:pt x="53564" y="47118"/>
                  </a:lnTo>
                  <a:cubicBezTo>
                    <a:pt x="60926" y="48295"/>
                    <a:pt x="67784" y="51607"/>
                    <a:pt x="73280" y="56643"/>
                  </a:cubicBezTo>
                  <a:cubicBezTo>
                    <a:pt x="77548" y="61708"/>
                    <a:pt x="79700" y="68225"/>
                    <a:pt x="79281" y="74835"/>
                  </a:cubicBezTo>
                  <a:cubicBezTo>
                    <a:pt x="79624" y="83342"/>
                    <a:pt x="75700" y="91458"/>
                    <a:pt x="68804" y="96457"/>
                  </a:cubicBezTo>
                  <a:cubicBezTo>
                    <a:pt x="60679" y="102055"/>
                    <a:pt x="50935" y="104802"/>
                    <a:pt x="41086" y="104268"/>
                  </a:cubicBezTo>
                  <a:cubicBezTo>
                    <a:pt x="30142" y="104819"/>
                    <a:pt x="19369" y="101441"/>
                    <a:pt x="10701" y="94743"/>
                  </a:cubicBezTo>
                  <a:cubicBezTo>
                    <a:pt x="3529" y="88646"/>
                    <a:pt x="-405" y="79570"/>
                    <a:pt x="33" y="70168"/>
                  </a:cubicBezTo>
                  <a:lnTo>
                    <a:pt x="33" y="69406"/>
                  </a:lnTo>
                  <a:lnTo>
                    <a:pt x="12416" y="69406"/>
                  </a:lnTo>
                  <a:cubicBezTo>
                    <a:pt x="12282" y="75876"/>
                    <a:pt x="15168" y="82039"/>
                    <a:pt x="20226" y="86075"/>
                  </a:cubicBezTo>
                  <a:cubicBezTo>
                    <a:pt x="26322" y="90326"/>
                    <a:pt x="33666" y="92405"/>
                    <a:pt x="41086" y="91980"/>
                  </a:cubicBezTo>
                  <a:cubicBezTo>
                    <a:pt x="47715" y="92445"/>
                    <a:pt x="54345" y="90955"/>
                    <a:pt x="60136" y="87694"/>
                  </a:cubicBezTo>
                  <a:cubicBezTo>
                    <a:pt x="64394" y="85013"/>
                    <a:pt x="66870" y="80241"/>
                    <a:pt x="66613" y="75216"/>
                  </a:cubicBezTo>
                  <a:cubicBezTo>
                    <a:pt x="66880" y="71222"/>
                    <a:pt x="65298" y="67324"/>
                    <a:pt x="62327" y="64644"/>
                  </a:cubicBezTo>
                  <a:cubicBezTo>
                    <a:pt x="57183" y="61414"/>
                    <a:pt x="51449" y="59214"/>
                    <a:pt x="45467" y="58167"/>
                  </a:cubicBezTo>
                  <a:lnTo>
                    <a:pt x="28132" y="54833"/>
                  </a:lnTo>
                  <a:cubicBezTo>
                    <a:pt x="21160" y="53645"/>
                    <a:pt x="14597" y="50694"/>
                    <a:pt x="9082" y="46260"/>
                  </a:cubicBezTo>
                  <a:cubicBezTo>
                    <a:pt x="5262" y="42092"/>
                    <a:pt x="3272" y="36570"/>
                    <a:pt x="3557" y="30925"/>
                  </a:cubicBezTo>
                  <a:cubicBezTo>
                    <a:pt x="3186" y="22352"/>
                    <a:pt x="6682" y="14064"/>
                    <a:pt x="13082" y="8351"/>
                  </a:cubicBezTo>
                  <a:cubicBezTo>
                    <a:pt x="20502" y="2467"/>
                    <a:pt x="29827" y="-482"/>
                    <a:pt x="39276" y="64"/>
                  </a:cubicBezTo>
                  <a:cubicBezTo>
                    <a:pt x="48868" y="-442"/>
                    <a:pt x="58326" y="2497"/>
                    <a:pt x="65946" y="8351"/>
                  </a:cubicBezTo>
                  <a:cubicBezTo>
                    <a:pt x="72680" y="14155"/>
                    <a:pt x="76538" y="22609"/>
                    <a:pt x="76519" y="314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3BF19E8A-7D6D-4E63-A993-2615AD77EE0C}"/>
                </a:ext>
              </a:extLst>
            </p:cNvPr>
            <p:cNvSpPr/>
            <p:nvPr/>
          </p:nvSpPr>
          <p:spPr>
            <a:xfrm>
              <a:off x="6715600" y="3700462"/>
              <a:ext cx="13430" cy="99155"/>
            </a:xfrm>
            <a:custGeom>
              <a:avLst/>
              <a:gdLst>
                <a:gd name="connsiteX0" fmla="*/ 0 w 13430"/>
                <a:gd name="connsiteY0" fmla="*/ 0 h 99155"/>
                <a:gd name="connsiteX1" fmla="*/ 6763 w 13430"/>
                <a:gd name="connsiteY1" fmla="*/ 0 h 99155"/>
                <a:gd name="connsiteX2" fmla="*/ 13430 w 13430"/>
                <a:gd name="connsiteY2" fmla="*/ 0 h 99155"/>
                <a:gd name="connsiteX3" fmla="*/ 13430 w 13430"/>
                <a:gd name="connsiteY3" fmla="*/ 99155 h 99155"/>
                <a:gd name="connsiteX4" fmla="*/ 6763 w 13430"/>
                <a:gd name="connsiteY4" fmla="*/ 99155 h 99155"/>
                <a:gd name="connsiteX5" fmla="*/ 0 w 13430"/>
                <a:gd name="connsiteY5" fmla="*/ 99155 h 99155"/>
                <a:gd name="connsiteX6" fmla="*/ 0 w 13430"/>
                <a:gd name="connsiteY6" fmla="*/ 0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30" h="99155">
                  <a:moveTo>
                    <a:pt x="0" y="0"/>
                  </a:moveTo>
                  <a:lnTo>
                    <a:pt x="6763" y="0"/>
                  </a:lnTo>
                  <a:lnTo>
                    <a:pt x="13430" y="0"/>
                  </a:lnTo>
                  <a:lnTo>
                    <a:pt x="13430" y="99155"/>
                  </a:lnTo>
                  <a:lnTo>
                    <a:pt x="6763" y="99155"/>
                  </a:lnTo>
                  <a:lnTo>
                    <a:pt x="0" y="991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5E77229F-5346-48A1-B856-F91BC9BC6E47}"/>
                </a:ext>
              </a:extLst>
            </p:cNvPr>
            <p:cNvSpPr/>
            <p:nvPr/>
          </p:nvSpPr>
          <p:spPr>
            <a:xfrm>
              <a:off x="6757320" y="3700462"/>
              <a:ext cx="80486" cy="99250"/>
            </a:xfrm>
            <a:custGeom>
              <a:avLst/>
              <a:gdLst>
                <a:gd name="connsiteX0" fmla="*/ 33528 w 80486"/>
                <a:gd name="connsiteY0" fmla="*/ 11811 h 99250"/>
                <a:gd name="connsiteX1" fmla="*/ 0 w 80486"/>
                <a:gd name="connsiteY1" fmla="*/ 11811 h 99250"/>
                <a:gd name="connsiteX2" fmla="*/ 0 w 80486"/>
                <a:gd name="connsiteY2" fmla="*/ 5906 h 99250"/>
                <a:gd name="connsiteX3" fmla="*/ 0 w 80486"/>
                <a:gd name="connsiteY3" fmla="*/ 0 h 99250"/>
                <a:gd name="connsiteX4" fmla="*/ 80486 w 80486"/>
                <a:gd name="connsiteY4" fmla="*/ 0 h 99250"/>
                <a:gd name="connsiteX5" fmla="*/ 80486 w 80486"/>
                <a:gd name="connsiteY5" fmla="*/ 5906 h 99250"/>
                <a:gd name="connsiteX6" fmla="*/ 80486 w 80486"/>
                <a:gd name="connsiteY6" fmla="*/ 11811 h 99250"/>
                <a:gd name="connsiteX7" fmla="*/ 46958 w 80486"/>
                <a:gd name="connsiteY7" fmla="*/ 11811 h 99250"/>
                <a:gd name="connsiteX8" fmla="*/ 46958 w 80486"/>
                <a:gd name="connsiteY8" fmla="*/ 99250 h 99250"/>
                <a:gd name="connsiteX9" fmla="*/ 40291 w 80486"/>
                <a:gd name="connsiteY9" fmla="*/ 99250 h 99250"/>
                <a:gd name="connsiteX10" fmla="*/ 33528 w 80486"/>
                <a:gd name="connsiteY10" fmla="*/ 99250 h 99250"/>
                <a:gd name="connsiteX11" fmla="*/ 33528 w 80486"/>
                <a:gd name="connsiteY11" fmla="*/ 11811 h 9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486" h="99250">
                  <a:moveTo>
                    <a:pt x="33528" y="11811"/>
                  </a:moveTo>
                  <a:lnTo>
                    <a:pt x="0" y="11811"/>
                  </a:lnTo>
                  <a:lnTo>
                    <a:pt x="0" y="5906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5906"/>
                  </a:lnTo>
                  <a:lnTo>
                    <a:pt x="80486" y="11811"/>
                  </a:lnTo>
                  <a:lnTo>
                    <a:pt x="46958" y="11811"/>
                  </a:lnTo>
                  <a:lnTo>
                    <a:pt x="46958" y="99250"/>
                  </a:lnTo>
                  <a:lnTo>
                    <a:pt x="40291" y="99250"/>
                  </a:lnTo>
                  <a:lnTo>
                    <a:pt x="33528" y="99250"/>
                  </a:lnTo>
                  <a:lnTo>
                    <a:pt x="33528" y="11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A218D97F-2655-4EE4-8356-EB6783608999}"/>
                </a:ext>
              </a:extLst>
            </p:cNvPr>
            <p:cNvSpPr/>
            <p:nvPr/>
          </p:nvSpPr>
          <p:spPr>
            <a:xfrm>
              <a:off x="6861047" y="3700462"/>
              <a:ext cx="88296" cy="99155"/>
            </a:xfrm>
            <a:custGeom>
              <a:avLst/>
              <a:gdLst>
                <a:gd name="connsiteX0" fmla="*/ 37433 w 88296"/>
                <a:gd name="connsiteY0" fmla="*/ 59531 h 99155"/>
                <a:gd name="connsiteX1" fmla="*/ 0 w 88296"/>
                <a:gd name="connsiteY1" fmla="*/ 0 h 99155"/>
                <a:gd name="connsiteX2" fmla="*/ 7810 w 88296"/>
                <a:gd name="connsiteY2" fmla="*/ 0 h 99155"/>
                <a:gd name="connsiteX3" fmla="*/ 15716 w 88296"/>
                <a:gd name="connsiteY3" fmla="*/ 0 h 99155"/>
                <a:gd name="connsiteX4" fmla="*/ 44196 w 88296"/>
                <a:gd name="connsiteY4" fmla="*/ 48101 h 99155"/>
                <a:gd name="connsiteX5" fmla="*/ 44196 w 88296"/>
                <a:gd name="connsiteY5" fmla="*/ 48101 h 99155"/>
                <a:gd name="connsiteX6" fmla="*/ 72771 w 88296"/>
                <a:gd name="connsiteY6" fmla="*/ 0 h 99155"/>
                <a:gd name="connsiteX7" fmla="*/ 80581 w 88296"/>
                <a:gd name="connsiteY7" fmla="*/ 0 h 99155"/>
                <a:gd name="connsiteX8" fmla="*/ 88297 w 88296"/>
                <a:gd name="connsiteY8" fmla="*/ 0 h 99155"/>
                <a:gd name="connsiteX9" fmla="*/ 50863 w 88296"/>
                <a:gd name="connsiteY9" fmla="*/ 59722 h 99155"/>
                <a:gd name="connsiteX10" fmla="*/ 50863 w 88296"/>
                <a:gd name="connsiteY10" fmla="*/ 99155 h 99155"/>
                <a:gd name="connsiteX11" fmla="*/ 44196 w 88296"/>
                <a:gd name="connsiteY11" fmla="*/ 99155 h 99155"/>
                <a:gd name="connsiteX12" fmla="*/ 37433 w 88296"/>
                <a:gd name="connsiteY12" fmla="*/ 99155 h 99155"/>
                <a:gd name="connsiteX13" fmla="*/ 37433 w 88296"/>
                <a:gd name="connsiteY13" fmla="*/ 59531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8296" h="99155">
                  <a:moveTo>
                    <a:pt x="37433" y="59531"/>
                  </a:moveTo>
                  <a:lnTo>
                    <a:pt x="0" y="0"/>
                  </a:lnTo>
                  <a:lnTo>
                    <a:pt x="7810" y="0"/>
                  </a:lnTo>
                  <a:lnTo>
                    <a:pt x="15716" y="0"/>
                  </a:lnTo>
                  <a:lnTo>
                    <a:pt x="44196" y="48101"/>
                  </a:lnTo>
                  <a:lnTo>
                    <a:pt x="44196" y="48101"/>
                  </a:lnTo>
                  <a:lnTo>
                    <a:pt x="72771" y="0"/>
                  </a:lnTo>
                  <a:lnTo>
                    <a:pt x="80581" y="0"/>
                  </a:lnTo>
                  <a:lnTo>
                    <a:pt x="88297" y="0"/>
                  </a:lnTo>
                  <a:lnTo>
                    <a:pt x="50863" y="59722"/>
                  </a:lnTo>
                  <a:lnTo>
                    <a:pt x="50863" y="99155"/>
                  </a:lnTo>
                  <a:lnTo>
                    <a:pt x="44196" y="99155"/>
                  </a:lnTo>
                  <a:lnTo>
                    <a:pt x="37433" y="99155"/>
                  </a:lnTo>
                  <a:lnTo>
                    <a:pt x="37433" y="5953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DD7BE8F0-555C-4CED-B1FB-C5AF12C728C0}"/>
              </a:ext>
            </a:extLst>
          </p:cNvPr>
          <p:cNvGrpSpPr/>
          <p:nvPr userDrawn="1"/>
        </p:nvGrpSpPr>
        <p:grpSpPr>
          <a:xfrm>
            <a:off x="422547" y="914497"/>
            <a:ext cx="255020" cy="120364"/>
            <a:chOff x="11531600" y="6153108"/>
            <a:chExt cx="403792" cy="190584"/>
          </a:xfrm>
        </p:grpSpPr>
        <p:sp>
          <p:nvSpPr>
            <p:cNvPr id="46" name="平行四边形 45">
              <a:extLst>
                <a:ext uri="{FF2B5EF4-FFF2-40B4-BE49-F238E27FC236}">
                  <a16:creationId xmlns:a16="http://schemas.microsoft.com/office/drawing/2014/main" id="{24FDD86A-FD20-4872-B4D8-7EA82BF61A37}"/>
                </a:ext>
              </a:extLst>
            </p:cNvPr>
            <p:cNvSpPr/>
            <p:nvPr/>
          </p:nvSpPr>
          <p:spPr>
            <a:xfrm>
              <a:off x="11531600" y="6153108"/>
              <a:ext cx="189196" cy="190584"/>
            </a:xfrm>
            <a:prstGeom prst="parallelogram">
              <a:avLst>
                <a:gd name="adj" fmla="val 59782"/>
              </a:avLst>
            </a:prstGeom>
            <a:gradFill>
              <a:gsLst>
                <a:gs pos="0">
                  <a:schemeClr val="accent1"/>
                </a:gs>
                <a:gs pos="80000">
                  <a:schemeClr val="accent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阿里巴巴普惠体 M"/>
                <a:cs typeface="+mn-cs"/>
              </a:endParaRPr>
            </a:p>
          </p:txBody>
        </p:sp>
        <p:sp>
          <p:nvSpPr>
            <p:cNvPr id="47" name="平行四边形 46">
              <a:extLst>
                <a:ext uri="{FF2B5EF4-FFF2-40B4-BE49-F238E27FC236}">
                  <a16:creationId xmlns:a16="http://schemas.microsoft.com/office/drawing/2014/main" id="{3C49AC54-F620-428E-90F0-F7B85E96F128}"/>
                </a:ext>
              </a:extLst>
            </p:cNvPr>
            <p:cNvSpPr/>
            <p:nvPr/>
          </p:nvSpPr>
          <p:spPr>
            <a:xfrm>
              <a:off x="11638898" y="6153108"/>
              <a:ext cx="189196" cy="190584"/>
            </a:xfrm>
            <a:prstGeom prst="parallelogram">
              <a:avLst>
                <a:gd name="adj" fmla="val 59782"/>
              </a:avLst>
            </a:prstGeom>
            <a:gradFill>
              <a:gsLst>
                <a:gs pos="0">
                  <a:schemeClr val="accent1"/>
                </a:gs>
                <a:gs pos="80000">
                  <a:schemeClr val="accent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阿里巴巴普惠体 M"/>
                <a:cs typeface="+mn-cs"/>
              </a:endParaRPr>
            </a:p>
          </p:txBody>
        </p:sp>
        <p:sp>
          <p:nvSpPr>
            <p:cNvPr id="48" name="平行四边形 47">
              <a:extLst>
                <a:ext uri="{FF2B5EF4-FFF2-40B4-BE49-F238E27FC236}">
                  <a16:creationId xmlns:a16="http://schemas.microsoft.com/office/drawing/2014/main" id="{F51C1079-5E45-4AD7-B279-1E0281CEF609}"/>
                </a:ext>
              </a:extLst>
            </p:cNvPr>
            <p:cNvSpPr/>
            <p:nvPr/>
          </p:nvSpPr>
          <p:spPr>
            <a:xfrm>
              <a:off x="11746196" y="6153108"/>
              <a:ext cx="189196" cy="190584"/>
            </a:xfrm>
            <a:prstGeom prst="parallelogram">
              <a:avLst>
                <a:gd name="adj" fmla="val 59782"/>
              </a:avLst>
            </a:prstGeom>
            <a:gradFill>
              <a:gsLst>
                <a:gs pos="0">
                  <a:schemeClr val="accent1"/>
                </a:gs>
                <a:gs pos="80000">
                  <a:schemeClr val="accent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阿里巴巴普惠体 M"/>
                <a:cs typeface="+mn-cs"/>
              </a:endParaRPr>
            </a:p>
          </p:txBody>
        </p:sp>
      </p:grp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4FF930BD-4CE4-4184-B834-406536768C88}"/>
              </a:ext>
            </a:extLst>
          </p:cNvPr>
          <p:cNvCxnSpPr>
            <a:cxnSpLocks/>
          </p:cNvCxnSpPr>
          <p:nvPr userDrawn="1"/>
        </p:nvCxnSpPr>
        <p:spPr>
          <a:xfrm flipH="1">
            <a:off x="617823" y="982304"/>
            <a:ext cx="7507002" cy="0"/>
          </a:xfrm>
          <a:prstGeom prst="line">
            <a:avLst/>
          </a:prstGeom>
          <a:noFill/>
          <a:ln cap="rnd">
            <a:gradFill>
              <a:gsLst>
                <a:gs pos="0">
                  <a:schemeClr val="accent5">
                    <a:lumMod val="20000"/>
                    <a:lumOff val="80000"/>
                    <a:alpha val="0"/>
                  </a:schemeClr>
                </a:gs>
                <a:gs pos="100000">
                  <a:schemeClr val="accent3"/>
                </a:gs>
              </a:gsLst>
              <a:lin ang="0" scaled="0"/>
            </a:gra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标题 6">
            <a:extLst>
              <a:ext uri="{FF2B5EF4-FFF2-40B4-BE49-F238E27FC236}">
                <a16:creationId xmlns:a16="http://schemas.microsoft.com/office/drawing/2014/main" id="{6C5FB8DC-8281-492A-B13B-DF4AE28F86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68500" y="249261"/>
            <a:ext cx="8255000" cy="521519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2800"/>
            </a:lvl1pPr>
          </a:lstStyle>
          <a:p>
            <a:r>
              <a:rPr lang="zh-CN" altLang="en-US" dirty="0"/>
              <a:t>输入本页结论性观点</a:t>
            </a:r>
          </a:p>
        </p:txBody>
      </p:sp>
      <p:sp>
        <p:nvSpPr>
          <p:cNvPr id="43" name="内容占位符 9">
            <a:extLst>
              <a:ext uri="{FF2B5EF4-FFF2-40B4-BE49-F238E27FC236}">
                <a16:creationId xmlns:a16="http://schemas.microsoft.com/office/drawing/2014/main" id="{F33D4888-43DE-40A9-B1F6-ED9605C5726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06513" y="1434491"/>
            <a:ext cx="9578975" cy="431323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50000"/>
              </a:lnSpc>
              <a:buNone/>
              <a:defRPr>
                <a:solidFill>
                  <a:schemeClr val="tx1">
                    <a:alpha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本页为（更大的）空白页</a:t>
            </a:r>
            <a:endParaRPr lang="en-US" altLang="zh-CN" dirty="0"/>
          </a:p>
          <a:p>
            <a:pPr lvl="0"/>
            <a:r>
              <a:rPr lang="zh-CN" altLang="en-US" dirty="0"/>
              <a:t>保留了与其他页面统一的设计元素，您可以自由排版</a:t>
            </a:r>
          </a:p>
        </p:txBody>
      </p:sp>
    </p:spTree>
    <p:extLst>
      <p:ext uri="{BB962C8B-B14F-4D97-AF65-F5344CB8AC3E}">
        <p14:creationId xmlns:p14="http://schemas.microsoft.com/office/powerpoint/2010/main" val="2960866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-无图左右排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任意多边形: 形状 77">
            <a:extLst>
              <a:ext uri="{FF2B5EF4-FFF2-40B4-BE49-F238E27FC236}">
                <a16:creationId xmlns:a16="http://schemas.microsoft.com/office/drawing/2014/main" id="{60C18BFA-710F-4619-ADBB-5C35F283ACEB}"/>
              </a:ext>
            </a:extLst>
          </p:cNvPr>
          <p:cNvSpPr/>
          <p:nvPr userDrawn="1"/>
        </p:nvSpPr>
        <p:spPr>
          <a:xfrm>
            <a:off x="7950762" y="278602"/>
            <a:ext cx="4241240" cy="745074"/>
          </a:xfrm>
          <a:custGeom>
            <a:avLst/>
            <a:gdLst>
              <a:gd name="connsiteX0" fmla="*/ 0 w 202003"/>
              <a:gd name="connsiteY0" fmla="*/ 0 h 745074"/>
              <a:gd name="connsiteX1" fmla="*/ 202003 w 202003"/>
              <a:gd name="connsiteY1" fmla="*/ 48 h 745074"/>
              <a:gd name="connsiteX2" fmla="*/ 202003 w 202003"/>
              <a:gd name="connsiteY2" fmla="*/ 745070 h 745074"/>
              <a:gd name="connsiteX3" fmla="*/ 0 w 202003"/>
              <a:gd name="connsiteY3" fmla="*/ 745074 h 745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003" h="745074">
                <a:moveTo>
                  <a:pt x="0" y="0"/>
                </a:moveTo>
                <a:lnTo>
                  <a:pt x="202003" y="48"/>
                </a:lnTo>
                <a:lnTo>
                  <a:pt x="202003" y="745070"/>
                </a:lnTo>
                <a:lnTo>
                  <a:pt x="0" y="7450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9" name="任意多边形: 形状 78">
            <a:extLst>
              <a:ext uri="{FF2B5EF4-FFF2-40B4-BE49-F238E27FC236}">
                <a16:creationId xmlns:a16="http://schemas.microsoft.com/office/drawing/2014/main" id="{EAF59195-D710-42B3-BA0B-71D5BE9EB75D}"/>
              </a:ext>
            </a:extLst>
          </p:cNvPr>
          <p:cNvSpPr/>
          <p:nvPr userDrawn="1"/>
        </p:nvSpPr>
        <p:spPr>
          <a:xfrm>
            <a:off x="0" y="291872"/>
            <a:ext cx="9787617" cy="743660"/>
          </a:xfrm>
          <a:custGeom>
            <a:avLst/>
            <a:gdLst>
              <a:gd name="connsiteX0" fmla="*/ 0 w 11531601"/>
              <a:gd name="connsiteY0" fmla="*/ 0 h 743660"/>
              <a:gd name="connsiteX1" fmla="*/ 11531601 w 11531601"/>
              <a:gd name="connsiteY1" fmla="*/ 2710 h 743660"/>
              <a:gd name="connsiteX2" fmla="*/ 10318557 w 11531601"/>
              <a:gd name="connsiteY2" fmla="*/ 743472 h 743660"/>
              <a:gd name="connsiteX3" fmla="*/ 0 w 11531601"/>
              <a:gd name="connsiteY3" fmla="*/ 743660 h 74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31601" h="743660">
                <a:moveTo>
                  <a:pt x="0" y="0"/>
                </a:moveTo>
                <a:lnTo>
                  <a:pt x="11531601" y="2710"/>
                </a:lnTo>
                <a:cubicBezTo>
                  <a:pt x="11358471" y="401859"/>
                  <a:pt x="10892214" y="745861"/>
                  <a:pt x="10318557" y="743472"/>
                </a:cubicBezTo>
                <a:lnTo>
                  <a:pt x="0" y="74366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0" name="任意多边形: 形状 79">
            <a:extLst>
              <a:ext uri="{FF2B5EF4-FFF2-40B4-BE49-F238E27FC236}">
                <a16:creationId xmlns:a16="http://schemas.microsoft.com/office/drawing/2014/main" id="{5C97B09D-C1C2-49CC-ACDF-1215AA0D0D4F}"/>
              </a:ext>
            </a:extLst>
          </p:cNvPr>
          <p:cNvSpPr/>
          <p:nvPr userDrawn="1"/>
        </p:nvSpPr>
        <p:spPr>
          <a:xfrm>
            <a:off x="0" y="291872"/>
            <a:ext cx="9771765" cy="743660"/>
          </a:xfrm>
          <a:custGeom>
            <a:avLst/>
            <a:gdLst>
              <a:gd name="connsiteX0" fmla="*/ 0 w 11531601"/>
              <a:gd name="connsiteY0" fmla="*/ 0 h 743660"/>
              <a:gd name="connsiteX1" fmla="*/ 11531601 w 11531601"/>
              <a:gd name="connsiteY1" fmla="*/ 2710 h 743660"/>
              <a:gd name="connsiteX2" fmla="*/ 10318557 w 11531601"/>
              <a:gd name="connsiteY2" fmla="*/ 743472 h 743660"/>
              <a:gd name="connsiteX3" fmla="*/ 0 w 11531601"/>
              <a:gd name="connsiteY3" fmla="*/ 743660 h 74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31601" h="743660">
                <a:moveTo>
                  <a:pt x="0" y="0"/>
                </a:moveTo>
                <a:lnTo>
                  <a:pt x="11531601" y="2710"/>
                </a:lnTo>
                <a:cubicBezTo>
                  <a:pt x="11358471" y="401859"/>
                  <a:pt x="10892214" y="745861"/>
                  <a:pt x="10318557" y="743472"/>
                </a:cubicBezTo>
                <a:lnTo>
                  <a:pt x="0" y="743660"/>
                </a:lnTo>
                <a:close/>
              </a:path>
            </a:pathLst>
          </a:custGeom>
          <a:blipFill dpi="0" rotWithShape="1">
            <a:blip r:embed="rId2" cstate="email">
              <a:alphaModFix amt="2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500"/>
                      </a14:imgEffect>
                      <a14:imgEffect>
                        <a14:saturation sat="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196850" sx="30000" sy="3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81" name="任意多边形: 形状 80">
            <a:extLst>
              <a:ext uri="{FF2B5EF4-FFF2-40B4-BE49-F238E27FC236}">
                <a16:creationId xmlns:a16="http://schemas.microsoft.com/office/drawing/2014/main" id="{6A6F1CC2-9FF6-4017-8D15-38918C7DF1B2}"/>
              </a:ext>
            </a:extLst>
          </p:cNvPr>
          <p:cNvSpPr/>
          <p:nvPr userDrawn="1"/>
        </p:nvSpPr>
        <p:spPr>
          <a:xfrm>
            <a:off x="11989998" y="278602"/>
            <a:ext cx="202003" cy="745074"/>
          </a:xfrm>
          <a:custGeom>
            <a:avLst/>
            <a:gdLst>
              <a:gd name="connsiteX0" fmla="*/ 0 w 202003"/>
              <a:gd name="connsiteY0" fmla="*/ 0 h 745074"/>
              <a:gd name="connsiteX1" fmla="*/ 202003 w 202003"/>
              <a:gd name="connsiteY1" fmla="*/ 48 h 745074"/>
              <a:gd name="connsiteX2" fmla="*/ 202003 w 202003"/>
              <a:gd name="connsiteY2" fmla="*/ 745070 h 745074"/>
              <a:gd name="connsiteX3" fmla="*/ 0 w 202003"/>
              <a:gd name="connsiteY3" fmla="*/ 745074 h 745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003" h="745074">
                <a:moveTo>
                  <a:pt x="0" y="0"/>
                </a:moveTo>
                <a:lnTo>
                  <a:pt x="202003" y="48"/>
                </a:lnTo>
                <a:lnTo>
                  <a:pt x="202003" y="745070"/>
                </a:lnTo>
                <a:lnTo>
                  <a:pt x="0" y="74507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84" name="图形 11">
            <a:extLst>
              <a:ext uri="{FF2B5EF4-FFF2-40B4-BE49-F238E27FC236}">
                <a16:creationId xmlns:a16="http://schemas.microsoft.com/office/drawing/2014/main" id="{2FCAC575-5CEE-49B6-AD56-AB4E7AF0BDF3}"/>
              </a:ext>
            </a:extLst>
          </p:cNvPr>
          <p:cNvGrpSpPr/>
          <p:nvPr userDrawn="1"/>
        </p:nvGrpSpPr>
        <p:grpSpPr>
          <a:xfrm>
            <a:off x="10028370" y="405184"/>
            <a:ext cx="1414330" cy="491910"/>
            <a:chOff x="5024453" y="3057511"/>
            <a:chExt cx="2141810" cy="744931"/>
          </a:xfrm>
          <a:solidFill>
            <a:schemeClr val="accent1"/>
          </a:solidFill>
        </p:grpSpPr>
        <p:sp>
          <p:nvSpPr>
            <p:cNvPr id="85" name="任意多边形: 形状 84">
              <a:extLst>
                <a:ext uri="{FF2B5EF4-FFF2-40B4-BE49-F238E27FC236}">
                  <a16:creationId xmlns:a16="http://schemas.microsoft.com/office/drawing/2014/main" id="{4E078A2A-6A59-4695-92F5-02BC120E5E2C}"/>
                </a:ext>
              </a:extLst>
            </p:cNvPr>
            <p:cNvSpPr/>
            <p:nvPr/>
          </p:nvSpPr>
          <p:spPr>
            <a:xfrm>
              <a:off x="6527855" y="3456065"/>
              <a:ext cx="102121" cy="106068"/>
            </a:xfrm>
            <a:custGeom>
              <a:avLst/>
              <a:gdLst>
                <a:gd name="connsiteX0" fmla="*/ 30868 w 102121"/>
                <a:gd name="connsiteY0" fmla="*/ 105332 h 106068"/>
                <a:gd name="connsiteX1" fmla="*/ 17914 w 102121"/>
                <a:gd name="connsiteY1" fmla="*/ 73614 h 106068"/>
                <a:gd name="connsiteX2" fmla="*/ 7 w 102121"/>
                <a:gd name="connsiteY2" fmla="*/ 27798 h 106068"/>
                <a:gd name="connsiteX3" fmla="*/ 70683 w 102121"/>
                <a:gd name="connsiteY3" fmla="*/ 7034 h 106068"/>
                <a:gd name="connsiteX4" fmla="*/ 85637 w 102121"/>
                <a:gd name="connsiteY4" fmla="*/ 22941 h 106068"/>
                <a:gd name="connsiteX5" fmla="*/ 93066 w 102121"/>
                <a:gd name="connsiteY5" fmla="*/ 84377 h 106068"/>
                <a:gd name="connsiteX6" fmla="*/ 30868 w 102121"/>
                <a:gd name="connsiteY6" fmla="*/ 105332 h 106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121" h="106068">
                  <a:moveTo>
                    <a:pt x="30868" y="105332"/>
                  </a:moveTo>
                  <a:cubicBezTo>
                    <a:pt x="8008" y="100379"/>
                    <a:pt x="21343" y="93235"/>
                    <a:pt x="17914" y="73614"/>
                  </a:cubicBezTo>
                  <a:cubicBezTo>
                    <a:pt x="14866" y="56754"/>
                    <a:pt x="-374" y="40276"/>
                    <a:pt x="7" y="27798"/>
                  </a:cubicBezTo>
                  <a:cubicBezTo>
                    <a:pt x="1341" y="-5825"/>
                    <a:pt x="44489" y="-3729"/>
                    <a:pt x="70683" y="7034"/>
                  </a:cubicBezTo>
                  <a:cubicBezTo>
                    <a:pt x="76855" y="11082"/>
                    <a:pt x="81979" y="16533"/>
                    <a:pt x="85637" y="22941"/>
                  </a:cubicBezTo>
                  <a:cubicBezTo>
                    <a:pt x="97638" y="40181"/>
                    <a:pt x="111735" y="65327"/>
                    <a:pt x="93066" y="84377"/>
                  </a:cubicBezTo>
                  <a:cubicBezTo>
                    <a:pt x="76836" y="100832"/>
                    <a:pt x="53747" y="108608"/>
                    <a:pt x="30868" y="10533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id="{0D77653A-86BE-4BA9-A2D0-EE9ADC1A7B5C}"/>
                </a:ext>
              </a:extLst>
            </p:cNvPr>
            <p:cNvSpPr/>
            <p:nvPr/>
          </p:nvSpPr>
          <p:spPr>
            <a:xfrm>
              <a:off x="6202134" y="3132322"/>
              <a:ext cx="392472" cy="393927"/>
            </a:xfrm>
            <a:custGeom>
              <a:avLst/>
              <a:gdLst>
                <a:gd name="connsiteX0" fmla="*/ 96461 w 392472"/>
                <a:gd name="connsiteY0" fmla="*/ 393928 h 393927"/>
                <a:gd name="connsiteX1" fmla="*/ 94175 w 392472"/>
                <a:gd name="connsiteY1" fmla="*/ 393071 h 393927"/>
                <a:gd name="connsiteX2" fmla="*/ 94747 w 392472"/>
                <a:gd name="connsiteY2" fmla="*/ 385736 h 393927"/>
                <a:gd name="connsiteX3" fmla="*/ 163994 w 392472"/>
                <a:gd name="connsiteY3" fmla="*/ 340683 h 393927"/>
                <a:gd name="connsiteX4" fmla="*/ 203522 w 392472"/>
                <a:gd name="connsiteY4" fmla="*/ 286962 h 393927"/>
                <a:gd name="connsiteX5" fmla="*/ 70172 w 392472"/>
                <a:gd name="connsiteY5" fmla="*/ 337540 h 393927"/>
                <a:gd name="connsiteX6" fmla="*/ 19118 w 392472"/>
                <a:gd name="connsiteY6" fmla="*/ 314109 h 393927"/>
                <a:gd name="connsiteX7" fmla="*/ 19118 w 392472"/>
                <a:gd name="connsiteY7" fmla="*/ 311537 h 393927"/>
                <a:gd name="connsiteX8" fmla="*/ 19118 w 392472"/>
                <a:gd name="connsiteY8" fmla="*/ 266198 h 393927"/>
                <a:gd name="connsiteX9" fmla="*/ 180472 w 392472"/>
                <a:gd name="connsiteY9" fmla="*/ 226669 h 393927"/>
                <a:gd name="connsiteX10" fmla="*/ 226287 w 392472"/>
                <a:gd name="connsiteY10" fmla="*/ 203333 h 393927"/>
                <a:gd name="connsiteX11" fmla="*/ 233431 w 392472"/>
                <a:gd name="connsiteY11" fmla="*/ 21786 h 393927"/>
                <a:gd name="connsiteX12" fmla="*/ 301154 w 392472"/>
                <a:gd name="connsiteY12" fmla="*/ 29501 h 393927"/>
                <a:gd name="connsiteX13" fmla="*/ 314203 w 392472"/>
                <a:gd name="connsiteY13" fmla="*/ 44837 h 393927"/>
                <a:gd name="connsiteX14" fmla="*/ 316775 w 392472"/>
                <a:gd name="connsiteY14" fmla="*/ 44837 h 393927"/>
                <a:gd name="connsiteX15" fmla="*/ 313727 w 392472"/>
                <a:gd name="connsiteY15" fmla="*/ 87128 h 393927"/>
                <a:gd name="connsiteX16" fmla="*/ 298677 w 392472"/>
                <a:gd name="connsiteY16" fmla="*/ 180949 h 393927"/>
                <a:gd name="connsiteX17" fmla="*/ 386879 w 392472"/>
                <a:gd name="connsiteY17" fmla="*/ 147992 h 393927"/>
                <a:gd name="connsiteX18" fmla="*/ 378306 w 392472"/>
                <a:gd name="connsiteY18" fmla="*/ 193903 h 393927"/>
                <a:gd name="connsiteX19" fmla="*/ 291533 w 392472"/>
                <a:gd name="connsiteY19" fmla="*/ 232003 h 393927"/>
                <a:gd name="connsiteX20" fmla="*/ 250290 w 392472"/>
                <a:gd name="connsiteY20" fmla="*/ 326015 h 393927"/>
                <a:gd name="connsiteX21" fmla="*/ 227525 w 392472"/>
                <a:gd name="connsiteY21" fmla="*/ 346684 h 393927"/>
                <a:gd name="connsiteX22" fmla="*/ 168280 w 392472"/>
                <a:gd name="connsiteY22" fmla="*/ 378212 h 393927"/>
                <a:gd name="connsiteX23" fmla="*/ 96842 w 392472"/>
                <a:gd name="connsiteY23" fmla="*/ 393642 h 393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472" h="393927">
                  <a:moveTo>
                    <a:pt x="96461" y="393928"/>
                  </a:moveTo>
                  <a:lnTo>
                    <a:pt x="94175" y="393071"/>
                  </a:lnTo>
                  <a:cubicBezTo>
                    <a:pt x="94175" y="390499"/>
                    <a:pt x="94175" y="387927"/>
                    <a:pt x="94747" y="385736"/>
                  </a:cubicBezTo>
                  <a:cubicBezTo>
                    <a:pt x="118655" y="372021"/>
                    <a:pt x="141772" y="356981"/>
                    <a:pt x="163994" y="340683"/>
                  </a:cubicBezTo>
                  <a:cubicBezTo>
                    <a:pt x="182091" y="326301"/>
                    <a:pt x="198284" y="310203"/>
                    <a:pt x="203522" y="286962"/>
                  </a:cubicBezTo>
                  <a:cubicBezTo>
                    <a:pt x="158850" y="301631"/>
                    <a:pt x="116654" y="334016"/>
                    <a:pt x="70172" y="337540"/>
                  </a:cubicBezTo>
                  <a:cubicBezTo>
                    <a:pt x="48836" y="332206"/>
                    <a:pt x="34168" y="320585"/>
                    <a:pt x="19118" y="314109"/>
                  </a:cubicBezTo>
                  <a:cubicBezTo>
                    <a:pt x="19118" y="312965"/>
                    <a:pt x="19118" y="312299"/>
                    <a:pt x="19118" y="311537"/>
                  </a:cubicBezTo>
                  <a:cubicBezTo>
                    <a:pt x="-5266" y="295630"/>
                    <a:pt x="-7456" y="275056"/>
                    <a:pt x="19118" y="266198"/>
                  </a:cubicBezTo>
                  <a:cubicBezTo>
                    <a:pt x="65600" y="276485"/>
                    <a:pt x="136752" y="243338"/>
                    <a:pt x="180472" y="226669"/>
                  </a:cubicBezTo>
                  <a:cubicBezTo>
                    <a:pt x="189997" y="222287"/>
                    <a:pt x="218572" y="212286"/>
                    <a:pt x="226287" y="203333"/>
                  </a:cubicBezTo>
                  <a:cubicBezTo>
                    <a:pt x="236574" y="141992"/>
                    <a:pt x="229811" y="80460"/>
                    <a:pt x="233431" y="21786"/>
                  </a:cubicBezTo>
                  <a:cubicBezTo>
                    <a:pt x="248480" y="-20600"/>
                    <a:pt x="274865" y="8261"/>
                    <a:pt x="301154" y="29501"/>
                  </a:cubicBezTo>
                  <a:cubicBezTo>
                    <a:pt x="302868" y="33026"/>
                    <a:pt x="308869" y="36931"/>
                    <a:pt x="314203" y="44837"/>
                  </a:cubicBezTo>
                  <a:lnTo>
                    <a:pt x="316775" y="44837"/>
                  </a:lnTo>
                  <a:cubicBezTo>
                    <a:pt x="327824" y="62553"/>
                    <a:pt x="330967" y="70649"/>
                    <a:pt x="313727" y="87128"/>
                  </a:cubicBezTo>
                  <a:cubicBezTo>
                    <a:pt x="302087" y="116974"/>
                    <a:pt x="296963" y="148960"/>
                    <a:pt x="298677" y="180949"/>
                  </a:cubicBezTo>
                  <a:cubicBezTo>
                    <a:pt x="330586" y="176472"/>
                    <a:pt x="349826" y="148469"/>
                    <a:pt x="386879" y="147992"/>
                  </a:cubicBezTo>
                  <a:cubicBezTo>
                    <a:pt x="396899" y="163097"/>
                    <a:pt x="393108" y="183433"/>
                    <a:pt x="378306" y="193903"/>
                  </a:cubicBezTo>
                  <a:cubicBezTo>
                    <a:pt x="351350" y="206762"/>
                    <a:pt x="322109" y="218382"/>
                    <a:pt x="291533" y="232003"/>
                  </a:cubicBezTo>
                  <a:cubicBezTo>
                    <a:pt x="284390" y="262959"/>
                    <a:pt x="272483" y="300869"/>
                    <a:pt x="250290" y="326015"/>
                  </a:cubicBezTo>
                  <a:cubicBezTo>
                    <a:pt x="243194" y="333429"/>
                    <a:pt x="235593" y="340336"/>
                    <a:pt x="227525" y="346684"/>
                  </a:cubicBezTo>
                  <a:cubicBezTo>
                    <a:pt x="207713" y="358114"/>
                    <a:pt x="189425" y="372211"/>
                    <a:pt x="168280" y="378212"/>
                  </a:cubicBezTo>
                  <a:cubicBezTo>
                    <a:pt x="108272" y="394976"/>
                    <a:pt x="107606" y="392118"/>
                    <a:pt x="96842" y="39364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7" name="任意多边形: 形状 86">
              <a:extLst>
                <a:ext uri="{FF2B5EF4-FFF2-40B4-BE49-F238E27FC236}">
                  <a16:creationId xmlns:a16="http://schemas.microsoft.com/office/drawing/2014/main" id="{AED42C25-85D7-4A52-9076-358B5CC05412}"/>
                </a:ext>
              </a:extLst>
            </p:cNvPr>
            <p:cNvSpPr/>
            <p:nvPr/>
          </p:nvSpPr>
          <p:spPr>
            <a:xfrm>
              <a:off x="5671565" y="3360367"/>
              <a:ext cx="237574" cy="270562"/>
            </a:xfrm>
            <a:custGeom>
              <a:avLst/>
              <a:gdLst>
                <a:gd name="connsiteX0" fmla="*/ 54007 w 237574"/>
                <a:gd name="connsiteY0" fmla="*/ 270562 h 270562"/>
                <a:gd name="connsiteX1" fmla="*/ 0 w 237574"/>
                <a:gd name="connsiteY1" fmla="*/ 217127 h 270562"/>
                <a:gd name="connsiteX2" fmla="*/ 6382 w 237574"/>
                <a:gd name="connsiteY2" fmla="*/ 199791 h 270562"/>
                <a:gd name="connsiteX3" fmla="*/ 156972 w 237574"/>
                <a:gd name="connsiteY3" fmla="*/ 78157 h 270562"/>
                <a:gd name="connsiteX4" fmla="*/ 204597 w 237574"/>
                <a:gd name="connsiteY4" fmla="*/ 11482 h 270562"/>
                <a:gd name="connsiteX5" fmla="*/ 207359 w 237574"/>
                <a:gd name="connsiteY5" fmla="*/ 10625 h 270562"/>
                <a:gd name="connsiteX6" fmla="*/ 207359 w 237574"/>
                <a:gd name="connsiteY6" fmla="*/ 8339 h 270562"/>
                <a:gd name="connsiteX7" fmla="*/ 237553 w 237574"/>
                <a:gd name="connsiteY7" fmla="*/ 12244 h 270562"/>
                <a:gd name="connsiteX8" fmla="*/ 204788 w 237574"/>
                <a:gd name="connsiteY8" fmla="*/ 55011 h 270562"/>
                <a:gd name="connsiteX9" fmla="*/ 170593 w 237574"/>
                <a:gd name="connsiteY9" fmla="*/ 132164 h 270562"/>
                <a:gd name="connsiteX10" fmla="*/ 149828 w 237574"/>
                <a:gd name="connsiteY10" fmla="*/ 164073 h 270562"/>
                <a:gd name="connsiteX11" fmla="*/ 109442 w 237574"/>
                <a:gd name="connsiteY11" fmla="*/ 220175 h 270562"/>
                <a:gd name="connsiteX12" fmla="*/ 66199 w 237574"/>
                <a:gd name="connsiteY12" fmla="*/ 268848 h 270562"/>
                <a:gd name="connsiteX13" fmla="*/ 53721 w 237574"/>
                <a:gd name="connsiteY13" fmla="*/ 270276 h 270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7574" h="270562">
                  <a:moveTo>
                    <a:pt x="54007" y="270562"/>
                  </a:moveTo>
                  <a:cubicBezTo>
                    <a:pt x="32004" y="260275"/>
                    <a:pt x="11906" y="233796"/>
                    <a:pt x="0" y="217127"/>
                  </a:cubicBezTo>
                  <a:cubicBezTo>
                    <a:pt x="2000" y="211221"/>
                    <a:pt x="4096" y="205316"/>
                    <a:pt x="6382" y="199791"/>
                  </a:cubicBezTo>
                  <a:cubicBezTo>
                    <a:pt x="58388" y="160834"/>
                    <a:pt x="109823" y="124734"/>
                    <a:pt x="156972" y="78157"/>
                  </a:cubicBezTo>
                  <a:cubicBezTo>
                    <a:pt x="171164" y="56154"/>
                    <a:pt x="189833" y="33294"/>
                    <a:pt x="204597" y="11482"/>
                  </a:cubicBezTo>
                  <a:cubicBezTo>
                    <a:pt x="205473" y="11070"/>
                    <a:pt x="206403" y="10781"/>
                    <a:pt x="207359" y="10625"/>
                  </a:cubicBezTo>
                  <a:cubicBezTo>
                    <a:pt x="207359" y="9672"/>
                    <a:pt x="207359" y="9006"/>
                    <a:pt x="207359" y="8339"/>
                  </a:cubicBezTo>
                  <a:cubicBezTo>
                    <a:pt x="220694" y="-2043"/>
                    <a:pt x="226409" y="-4806"/>
                    <a:pt x="237553" y="12244"/>
                  </a:cubicBezTo>
                  <a:cubicBezTo>
                    <a:pt x="238411" y="26436"/>
                    <a:pt x="212884" y="41581"/>
                    <a:pt x="204788" y="55011"/>
                  </a:cubicBezTo>
                  <a:cubicBezTo>
                    <a:pt x="195263" y="80443"/>
                    <a:pt x="183547" y="106256"/>
                    <a:pt x="170593" y="132164"/>
                  </a:cubicBezTo>
                  <a:cubicBezTo>
                    <a:pt x="166402" y="136831"/>
                    <a:pt x="166402" y="136831"/>
                    <a:pt x="149828" y="164073"/>
                  </a:cubicBezTo>
                  <a:cubicBezTo>
                    <a:pt x="132956" y="180065"/>
                    <a:pt x="119253" y="199099"/>
                    <a:pt x="109442" y="220175"/>
                  </a:cubicBezTo>
                  <a:cubicBezTo>
                    <a:pt x="93059" y="229700"/>
                    <a:pt x="86011" y="258751"/>
                    <a:pt x="66199" y="268848"/>
                  </a:cubicBezTo>
                  <a:cubicBezTo>
                    <a:pt x="62014" y="269072"/>
                    <a:pt x="57847" y="269550"/>
                    <a:pt x="53721" y="27027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8" name="任意多边形: 形状 87">
              <a:extLst>
                <a:ext uri="{FF2B5EF4-FFF2-40B4-BE49-F238E27FC236}">
                  <a16:creationId xmlns:a16="http://schemas.microsoft.com/office/drawing/2014/main" id="{DF6CFE3C-502C-4F07-98E8-912F4ECFF055}"/>
                </a:ext>
              </a:extLst>
            </p:cNvPr>
            <p:cNvSpPr/>
            <p:nvPr/>
          </p:nvSpPr>
          <p:spPr>
            <a:xfrm>
              <a:off x="5973793" y="3356081"/>
              <a:ext cx="132684" cy="92920"/>
            </a:xfrm>
            <a:custGeom>
              <a:avLst/>
              <a:gdLst>
                <a:gd name="connsiteX0" fmla="*/ 58674 w 132684"/>
                <a:gd name="connsiteY0" fmla="*/ 92635 h 92920"/>
                <a:gd name="connsiteX1" fmla="*/ 0 w 132684"/>
                <a:gd name="connsiteY1" fmla="*/ 52154 h 92920"/>
                <a:gd name="connsiteX2" fmla="*/ 5239 w 132684"/>
                <a:gd name="connsiteY2" fmla="*/ 33104 h 92920"/>
                <a:gd name="connsiteX3" fmla="*/ 18193 w 132684"/>
                <a:gd name="connsiteY3" fmla="*/ 28246 h 92920"/>
                <a:gd name="connsiteX4" fmla="*/ 51054 w 132684"/>
                <a:gd name="connsiteY4" fmla="*/ 26151 h 92920"/>
                <a:gd name="connsiteX5" fmla="*/ 132588 w 132684"/>
                <a:gd name="connsiteY5" fmla="*/ 3481 h 92920"/>
                <a:gd name="connsiteX6" fmla="*/ 58674 w 132684"/>
                <a:gd name="connsiteY6" fmla="*/ 92921 h 92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684" h="92920">
                  <a:moveTo>
                    <a:pt x="58674" y="92635"/>
                  </a:moveTo>
                  <a:cubicBezTo>
                    <a:pt x="26575" y="91302"/>
                    <a:pt x="17526" y="70728"/>
                    <a:pt x="0" y="52154"/>
                  </a:cubicBezTo>
                  <a:cubicBezTo>
                    <a:pt x="0" y="43677"/>
                    <a:pt x="4572" y="38628"/>
                    <a:pt x="5239" y="33104"/>
                  </a:cubicBezTo>
                  <a:cubicBezTo>
                    <a:pt x="9868" y="32483"/>
                    <a:pt x="14297" y="30822"/>
                    <a:pt x="18193" y="28246"/>
                  </a:cubicBezTo>
                  <a:cubicBezTo>
                    <a:pt x="31718" y="26341"/>
                    <a:pt x="36481" y="27103"/>
                    <a:pt x="51054" y="26151"/>
                  </a:cubicBezTo>
                  <a:cubicBezTo>
                    <a:pt x="69533" y="21960"/>
                    <a:pt x="116777" y="-10521"/>
                    <a:pt x="132588" y="3481"/>
                  </a:cubicBezTo>
                  <a:cubicBezTo>
                    <a:pt x="134969" y="42343"/>
                    <a:pt x="92583" y="81681"/>
                    <a:pt x="58674" y="92921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" name="任意多边形: 形状 88">
              <a:extLst>
                <a:ext uri="{FF2B5EF4-FFF2-40B4-BE49-F238E27FC236}">
                  <a16:creationId xmlns:a16="http://schemas.microsoft.com/office/drawing/2014/main" id="{166F3E7E-6432-4F6C-B324-B913A7B136B4}"/>
                </a:ext>
              </a:extLst>
            </p:cNvPr>
            <p:cNvSpPr/>
            <p:nvPr/>
          </p:nvSpPr>
          <p:spPr>
            <a:xfrm>
              <a:off x="5770816" y="3288345"/>
              <a:ext cx="81605" cy="98935"/>
            </a:xfrm>
            <a:custGeom>
              <a:avLst/>
              <a:gdLst>
                <a:gd name="connsiteX0" fmla="*/ 15621 w 81605"/>
                <a:gd name="connsiteY0" fmla="*/ 98935 h 98935"/>
                <a:gd name="connsiteX1" fmla="*/ 0 w 81605"/>
                <a:gd name="connsiteY1" fmla="*/ 22735 h 98935"/>
                <a:gd name="connsiteX2" fmla="*/ 60198 w 81605"/>
                <a:gd name="connsiteY2" fmla="*/ 11972 h 98935"/>
                <a:gd name="connsiteX3" fmla="*/ 71914 w 81605"/>
                <a:gd name="connsiteY3" fmla="*/ 74647 h 98935"/>
                <a:gd name="connsiteX4" fmla="*/ 15621 w 81605"/>
                <a:gd name="connsiteY4" fmla="*/ 98554 h 98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605" h="98935">
                  <a:moveTo>
                    <a:pt x="15621" y="98935"/>
                  </a:moveTo>
                  <a:cubicBezTo>
                    <a:pt x="3334" y="88172"/>
                    <a:pt x="952" y="38737"/>
                    <a:pt x="0" y="22735"/>
                  </a:cubicBezTo>
                  <a:cubicBezTo>
                    <a:pt x="9525" y="-4982"/>
                    <a:pt x="36957" y="-5840"/>
                    <a:pt x="60198" y="11972"/>
                  </a:cubicBezTo>
                  <a:cubicBezTo>
                    <a:pt x="78677" y="36166"/>
                    <a:pt x="91250" y="46357"/>
                    <a:pt x="71914" y="74647"/>
                  </a:cubicBezTo>
                  <a:cubicBezTo>
                    <a:pt x="49911" y="93697"/>
                    <a:pt x="40196" y="95030"/>
                    <a:pt x="15621" y="9855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" name="任意多边形: 形状 89">
              <a:extLst>
                <a:ext uri="{FF2B5EF4-FFF2-40B4-BE49-F238E27FC236}">
                  <a16:creationId xmlns:a16="http://schemas.microsoft.com/office/drawing/2014/main" id="{9497FAB3-1348-4151-BA37-3B3D331ACC9E}"/>
                </a:ext>
              </a:extLst>
            </p:cNvPr>
            <p:cNvSpPr/>
            <p:nvPr/>
          </p:nvSpPr>
          <p:spPr>
            <a:xfrm>
              <a:off x="5977032" y="3219369"/>
              <a:ext cx="151257" cy="144003"/>
            </a:xfrm>
            <a:custGeom>
              <a:avLst/>
              <a:gdLst>
                <a:gd name="connsiteX0" fmla="*/ 46673 w 151257"/>
                <a:gd name="connsiteY0" fmla="*/ 144004 h 144003"/>
                <a:gd name="connsiteX1" fmla="*/ 58198 w 151257"/>
                <a:gd name="connsiteY1" fmla="*/ 88949 h 144003"/>
                <a:gd name="connsiteX2" fmla="*/ 34290 w 151257"/>
                <a:gd name="connsiteY2" fmla="*/ 93426 h 144003"/>
                <a:gd name="connsiteX3" fmla="*/ 1619 w 151257"/>
                <a:gd name="connsiteY3" fmla="*/ 42562 h 144003"/>
                <a:gd name="connsiteX4" fmla="*/ 32671 w 151257"/>
                <a:gd name="connsiteY4" fmla="*/ 29037 h 144003"/>
                <a:gd name="connsiteX5" fmla="*/ 96584 w 151257"/>
                <a:gd name="connsiteY5" fmla="*/ 1319 h 144003"/>
                <a:gd name="connsiteX6" fmla="*/ 151257 w 151257"/>
                <a:gd name="connsiteY6" fmla="*/ 49516 h 144003"/>
                <a:gd name="connsiteX7" fmla="*/ 114776 w 151257"/>
                <a:gd name="connsiteY7" fmla="*/ 108190 h 144003"/>
                <a:gd name="connsiteX8" fmla="*/ 61151 w 151257"/>
                <a:gd name="connsiteY8" fmla="*/ 141432 h 144003"/>
                <a:gd name="connsiteX9" fmla="*/ 46673 w 151257"/>
                <a:gd name="connsiteY9" fmla="*/ 144004 h 14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1257" h="144003">
                  <a:moveTo>
                    <a:pt x="46673" y="144004"/>
                  </a:moveTo>
                  <a:cubicBezTo>
                    <a:pt x="43339" y="128859"/>
                    <a:pt x="64103" y="96379"/>
                    <a:pt x="58198" y="88949"/>
                  </a:cubicBezTo>
                  <a:cubicBezTo>
                    <a:pt x="50483" y="90092"/>
                    <a:pt x="42482" y="92950"/>
                    <a:pt x="34290" y="93426"/>
                  </a:cubicBezTo>
                  <a:cubicBezTo>
                    <a:pt x="15240" y="83901"/>
                    <a:pt x="-6096" y="60660"/>
                    <a:pt x="1619" y="42562"/>
                  </a:cubicBezTo>
                  <a:cubicBezTo>
                    <a:pt x="15907" y="26370"/>
                    <a:pt x="10382" y="30466"/>
                    <a:pt x="32671" y="29037"/>
                  </a:cubicBezTo>
                  <a:cubicBezTo>
                    <a:pt x="53912" y="19512"/>
                    <a:pt x="75057" y="10463"/>
                    <a:pt x="96584" y="1319"/>
                  </a:cubicBezTo>
                  <a:cubicBezTo>
                    <a:pt x="132588" y="-5444"/>
                    <a:pt x="149066" y="14273"/>
                    <a:pt x="151257" y="49516"/>
                  </a:cubicBezTo>
                  <a:cubicBezTo>
                    <a:pt x="144875" y="72280"/>
                    <a:pt x="129635" y="90283"/>
                    <a:pt x="114776" y="108190"/>
                  </a:cubicBezTo>
                  <a:cubicBezTo>
                    <a:pt x="95726" y="118572"/>
                    <a:pt x="78391" y="130097"/>
                    <a:pt x="61151" y="141432"/>
                  </a:cubicBezTo>
                  <a:cubicBezTo>
                    <a:pt x="56283" y="142025"/>
                    <a:pt x="51445" y="142884"/>
                    <a:pt x="46673" y="14400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" name="任意多边形: 形状 90">
              <a:extLst>
                <a:ext uri="{FF2B5EF4-FFF2-40B4-BE49-F238E27FC236}">
                  <a16:creationId xmlns:a16="http://schemas.microsoft.com/office/drawing/2014/main" id="{9302C06F-6E62-45C5-A975-1A8E7E8915D4}"/>
                </a:ext>
              </a:extLst>
            </p:cNvPr>
            <p:cNvSpPr/>
            <p:nvPr/>
          </p:nvSpPr>
          <p:spPr>
            <a:xfrm>
              <a:off x="5815869" y="3155156"/>
              <a:ext cx="85078" cy="106298"/>
            </a:xfrm>
            <a:custGeom>
              <a:avLst/>
              <a:gdLst>
                <a:gd name="connsiteX0" fmla="*/ 11144 w 85078"/>
                <a:gd name="connsiteY0" fmla="*/ 106299 h 106298"/>
                <a:gd name="connsiteX1" fmla="*/ 10668 w 85078"/>
                <a:gd name="connsiteY1" fmla="*/ 89344 h 106298"/>
                <a:gd name="connsiteX2" fmla="*/ 0 w 85078"/>
                <a:gd name="connsiteY2" fmla="*/ 48292 h 106298"/>
                <a:gd name="connsiteX3" fmla="*/ 21527 w 85078"/>
                <a:gd name="connsiteY3" fmla="*/ 0 h 106298"/>
                <a:gd name="connsiteX4" fmla="*/ 82963 w 85078"/>
                <a:gd name="connsiteY4" fmla="*/ 70199 h 106298"/>
                <a:gd name="connsiteX5" fmla="*/ 11144 w 85078"/>
                <a:gd name="connsiteY5" fmla="*/ 106299 h 106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078" h="106298">
                  <a:moveTo>
                    <a:pt x="11144" y="106299"/>
                  </a:moveTo>
                  <a:cubicBezTo>
                    <a:pt x="3524" y="99631"/>
                    <a:pt x="6763" y="96012"/>
                    <a:pt x="10668" y="89344"/>
                  </a:cubicBezTo>
                  <a:cubicBezTo>
                    <a:pt x="9811" y="74486"/>
                    <a:pt x="1143" y="62484"/>
                    <a:pt x="0" y="48292"/>
                  </a:cubicBezTo>
                  <a:cubicBezTo>
                    <a:pt x="4858" y="22193"/>
                    <a:pt x="0" y="12573"/>
                    <a:pt x="21527" y="0"/>
                  </a:cubicBezTo>
                  <a:cubicBezTo>
                    <a:pt x="38291" y="7525"/>
                    <a:pt x="96869" y="37433"/>
                    <a:pt x="82963" y="70199"/>
                  </a:cubicBezTo>
                  <a:cubicBezTo>
                    <a:pt x="66866" y="90583"/>
                    <a:pt x="34385" y="103537"/>
                    <a:pt x="11144" y="106299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C939FBC1-F316-40F7-BE7E-E0B349A76888}"/>
                </a:ext>
              </a:extLst>
            </p:cNvPr>
            <p:cNvSpPr/>
            <p:nvPr/>
          </p:nvSpPr>
          <p:spPr>
            <a:xfrm>
              <a:off x="5024453" y="3195126"/>
              <a:ext cx="583507" cy="460092"/>
            </a:xfrm>
            <a:custGeom>
              <a:avLst/>
              <a:gdLst>
                <a:gd name="connsiteX0" fmla="*/ 43608 w 583507"/>
                <a:gd name="connsiteY0" fmla="*/ 460093 h 460092"/>
                <a:gd name="connsiteX1" fmla="*/ 20462 w 583507"/>
                <a:gd name="connsiteY1" fmla="*/ 360747 h 460092"/>
                <a:gd name="connsiteX2" fmla="*/ 31797 w 583507"/>
                <a:gd name="connsiteY2" fmla="*/ 346745 h 460092"/>
                <a:gd name="connsiteX3" fmla="*/ 31797 w 583507"/>
                <a:gd name="connsiteY3" fmla="*/ 344173 h 460092"/>
                <a:gd name="connsiteX4" fmla="*/ 116284 w 583507"/>
                <a:gd name="connsiteY4" fmla="*/ 229873 h 460092"/>
                <a:gd name="connsiteX5" fmla="*/ 143144 w 583507"/>
                <a:gd name="connsiteY5" fmla="*/ 199012 h 460092"/>
                <a:gd name="connsiteX6" fmla="*/ 146097 w 583507"/>
                <a:gd name="connsiteY6" fmla="*/ 233588 h 460092"/>
                <a:gd name="connsiteX7" fmla="*/ 168862 w 583507"/>
                <a:gd name="connsiteY7" fmla="*/ 232159 h 460092"/>
                <a:gd name="connsiteX8" fmla="*/ 246395 w 583507"/>
                <a:gd name="connsiteY8" fmla="*/ 172723 h 460092"/>
                <a:gd name="connsiteX9" fmla="*/ 250396 w 583507"/>
                <a:gd name="connsiteY9" fmla="*/ 141767 h 460092"/>
                <a:gd name="connsiteX10" fmla="*/ 193246 w 583507"/>
                <a:gd name="connsiteY10" fmla="*/ 127956 h 460092"/>
                <a:gd name="connsiteX11" fmla="*/ 254968 w 583507"/>
                <a:gd name="connsiteY11" fmla="*/ 80902 h 460092"/>
                <a:gd name="connsiteX12" fmla="*/ 268398 w 583507"/>
                <a:gd name="connsiteY12" fmla="*/ 18418 h 460092"/>
                <a:gd name="connsiteX13" fmla="*/ 322309 w 583507"/>
                <a:gd name="connsiteY13" fmla="*/ 59757 h 460092"/>
                <a:gd name="connsiteX14" fmla="*/ 324405 w 583507"/>
                <a:gd name="connsiteY14" fmla="*/ 105477 h 460092"/>
                <a:gd name="connsiteX15" fmla="*/ 318785 w 583507"/>
                <a:gd name="connsiteY15" fmla="*/ 133099 h 460092"/>
                <a:gd name="connsiteX16" fmla="*/ 326596 w 583507"/>
                <a:gd name="connsiteY16" fmla="*/ 133671 h 460092"/>
                <a:gd name="connsiteX17" fmla="*/ 390508 w 583507"/>
                <a:gd name="connsiteY17" fmla="*/ 90999 h 460092"/>
                <a:gd name="connsiteX18" fmla="*/ 416988 w 583507"/>
                <a:gd name="connsiteY18" fmla="*/ 5941 h 460092"/>
                <a:gd name="connsiteX19" fmla="*/ 490140 w 583507"/>
                <a:gd name="connsiteY19" fmla="*/ 24324 h 460092"/>
                <a:gd name="connsiteX20" fmla="*/ 531764 w 583507"/>
                <a:gd name="connsiteY20" fmla="*/ 5274 h 460092"/>
                <a:gd name="connsiteX21" fmla="*/ 548719 w 583507"/>
                <a:gd name="connsiteY21" fmla="*/ 3464 h 460092"/>
                <a:gd name="connsiteX22" fmla="*/ 555577 w 583507"/>
                <a:gd name="connsiteY22" fmla="*/ 31087 h 460092"/>
                <a:gd name="connsiteX23" fmla="*/ 469852 w 583507"/>
                <a:gd name="connsiteY23" fmla="*/ 111763 h 460092"/>
                <a:gd name="connsiteX24" fmla="*/ 497569 w 583507"/>
                <a:gd name="connsiteY24" fmla="*/ 81188 h 460092"/>
                <a:gd name="connsiteX25" fmla="*/ 573769 w 583507"/>
                <a:gd name="connsiteY25" fmla="*/ 97095 h 460092"/>
                <a:gd name="connsiteX26" fmla="*/ 554719 w 583507"/>
                <a:gd name="connsiteY26" fmla="*/ 147768 h 460092"/>
                <a:gd name="connsiteX27" fmla="*/ 547957 w 583507"/>
                <a:gd name="connsiteY27" fmla="*/ 158150 h 460092"/>
                <a:gd name="connsiteX28" fmla="*/ 547004 w 583507"/>
                <a:gd name="connsiteY28" fmla="*/ 280070 h 460092"/>
                <a:gd name="connsiteX29" fmla="*/ 518429 w 583507"/>
                <a:gd name="connsiteY29" fmla="*/ 323599 h 460092"/>
                <a:gd name="connsiteX30" fmla="*/ 518429 w 583507"/>
                <a:gd name="connsiteY30" fmla="*/ 325790 h 460092"/>
                <a:gd name="connsiteX31" fmla="*/ 515857 w 583507"/>
                <a:gd name="connsiteY31" fmla="*/ 325790 h 460092"/>
                <a:gd name="connsiteX32" fmla="*/ 471757 w 583507"/>
                <a:gd name="connsiteY32" fmla="*/ 342173 h 460092"/>
                <a:gd name="connsiteX33" fmla="*/ 472900 w 583507"/>
                <a:gd name="connsiteY33" fmla="*/ 170056 h 460092"/>
                <a:gd name="connsiteX34" fmla="*/ 469947 w 583507"/>
                <a:gd name="connsiteY34" fmla="*/ 170914 h 460092"/>
                <a:gd name="connsiteX35" fmla="*/ 414416 w 583507"/>
                <a:gd name="connsiteY35" fmla="*/ 269307 h 460092"/>
                <a:gd name="connsiteX36" fmla="*/ 367458 w 583507"/>
                <a:gd name="connsiteY36" fmla="*/ 239017 h 460092"/>
                <a:gd name="connsiteX37" fmla="*/ 378602 w 583507"/>
                <a:gd name="connsiteY37" fmla="*/ 227968 h 460092"/>
                <a:gd name="connsiteX38" fmla="*/ 387365 w 583507"/>
                <a:gd name="connsiteY38" fmla="*/ 130337 h 460092"/>
                <a:gd name="connsiteX39" fmla="*/ 325548 w 583507"/>
                <a:gd name="connsiteY39" fmla="*/ 188821 h 460092"/>
                <a:gd name="connsiteX40" fmla="*/ 298497 w 583507"/>
                <a:gd name="connsiteY40" fmla="*/ 210442 h 460092"/>
                <a:gd name="connsiteX41" fmla="*/ 281542 w 583507"/>
                <a:gd name="connsiteY41" fmla="*/ 275784 h 460092"/>
                <a:gd name="connsiteX42" fmla="*/ 266874 w 583507"/>
                <a:gd name="connsiteY42" fmla="*/ 307312 h 460092"/>
                <a:gd name="connsiteX43" fmla="*/ 264302 w 583507"/>
                <a:gd name="connsiteY43" fmla="*/ 307312 h 460092"/>
                <a:gd name="connsiteX44" fmla="*/ 212486 w 583507"/>
                <a:gd name="connsiteY44" fmla="*/ 335315 h 460092"/>
                <a:gd name="connsiteX45" fmla="*/ 212486 w 583507"/>
                <a:gd name="connsiteY45" fmla="*/ 325790 h 460092"/>
                <a:gd name="connsiteX46" fmla="*/ 236775 w 583507"/>
                <a:gd name="connsiteY46" fmla="*/ 254829 h 460092"/>
                <a:gd name="connsiteX47" fmla="*/ 178006 w 583507"/>
                <a:gd name="connsiteY47" fmla="*/ 283404 h 460092"/>
                <a:gd name="connsiteX48" fmla="*/ 144097 w 583507"/>
                <a:gd name="connsiteY48" fmla="*/ 272641 h 460092"/>
                <a:gd name="connsiteX49" fmla="*/ 144097 w 583507"/>
                <a:gd name="connsiteY49" fmla="*/ 270069 h 460092"/>
                <a:gd name="connsiteX50" fmla="*/ 130000 w 583507"/>
                <a:gd name="connsiteY50" fmla="*/ 263116 h 460092"/>
                <a:gd name="connsiteX51" fmla="*/ 118284 w 583507"/>
                <a:gd name="connsiteY51" fmla="*/ 301216 h 460092"/>
                <a:gd name="connsiteX52" fmla="*/ 63610 w 583507"/>
                <a:gd name="connsiteY52" fmla="*/ 448472 h 460092"/>
                <a:gd name="connsiteX53" fmla="*/ 43608 w 583507"/>
                <a:gd name="connsiteY53" fmla="*/ 460093 h 460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83507" h="460092">
                  <a:moveTo>
                    <a:pt x="43608" y="460093"/>
                  </a:moveTo>
                  <a:cubicBezTo>
                    <a:pt x="8842" y="446758"/>
                    <a:pt x="-21638" y="377701"/>
                    <a:pt x="20462" y="360747"/>
                  </a:cubicBezTo>
                  <a:cubicBezTo>
                    <a:pt x="21820" y="354553"/>
                    <a:pt x="26021" y="349363"/>
                    <a:pt x="31797" y="346745"/>
                  </a:cubicBezTo>
                  <a:cubicBezTo>
                    <a:pt x="31797" y="345602"/>
                    <a:pt x="31797" y="344840"/>
                    <a:pt x="31797" y="344173"/>
                  </a:cubicBezTo>
                  <a:cubicBezTo>
                    <a:pt x="65611" y="311407"/>
                    <a:pt x="87899" y="265687"/>
                    <a:pt x="116284" y="229873"/>
                  </a:cubicBezTo>
                  <a:cubicBezTo>
                    <a:pt x="123618" y="216157"/>
                    <a:pt x="127523" y="202918"/>
                    <a:pt x="143144" y="199012"/>
                  </a:cubicBezTo>
                  <a:cubicBezTo>
                    <a:pt x="150955" y="205966"/>
                    <a:pt x="148288" y="221587"/>
                    <a:pt x="146097" y="233588"/>
                  </a:cubicBezTo>
                  <a:cubicBezTo>
                    <a:pt x="149526" y="236636"/>
                    <a:pt x="161623" y="234445"/>
                    <a:pt x="168862" y="232159"/>
                  </a:cubicBezTo>
                  <a:cubicBezTo>
                    <a:pt x="192388" y="211871"/>
                    <a:pt x="223059" y="194059"/>
                    <a:pt x="246395" y="172723"/>
                  </a:cubicBezTo>
                  <a:cubicBezTo>
                    <a:pt x="247633" y="162246"/>
                    <a:pt x="248776" y="151768"/>
                    <a:pt x="250396" y="141767"/>
                  </a:cubicBezTo>
                  <a:cubicBezTo>
                    <a:pt x="234013" y="145768"/>
                    <a:pt x="180196" y="158341"/>
                    <a:pt x="193246" y="127956"/>
                  </a:cubicBezTo>
                  <a:cubicBezTo>
                    <a:pt x="213439" y="120050"/>
                    <a:pt x="244109" y="102619"/>
                    <a:pt x="254968" y="80902"/>
                  </a:cubicBezTo>
                  <a:cubicBezTo>
                    <a:pt x="260206" y="58804"/>
                    <a:pt x="257158" y="34230"/>
                    <a:pt x="268398" y="18418"/>
                  </a:cubicBezTo>
                  <a:cubicBezTo>
                    <a:pt x="290972" y="6703"/>
                    <a:pt x="317833" y="35278"/>
                    <a:pt x="322309" y="59757"/>
                  </a:cubicBezTo>
                  <a:cubicBezTo>
                    <a:pt x="331834" y="75759"/>
                    <a:pt x="359743" y="55852"/>
                    <a:pt x="324405" y="105477"/>
                  </a:cubicBezTo>
                  <a:cubicBezTo>
                    <a:pt x="316975" y="111001"/>
                    <a:pt x="317356" y="121765"/>
                    <a:pt x="318785" y="133099"/>
                  </a:cubicBezTo>
                  <a:lnTo>
                    <a:pt x="326596" y="133671"/>
                  </a:lnTo>
                  <a:cubicBezTo>
                    <a:pt x="346027" y="119574"/>
                    <a:pt x="367553" y="103858"/>
                    <a:pt x="390508" y="90999"/>
                  </a:cubicBezTo>
                  <a:cubicBezTo>
                    <a:pt x="396604" y="59281"/>
                    <a:pt x="401653" y="32706"/>
                    <a:pt x="416988" y="5941"/>
                  </a:cubicBezTo>
                  <a:cubicBezTo>
                    <a:pt x="438895" y="-9109"/>
                    <a:pt x="468804" y="7179"/>
                    <a:pt x="490140" y="24324"/>
                  </a:cubicBezTo>
                  <a:cubicBezTo>
                    <a:pt x="506713" y="23276"/>
                    <a:pt x="517000" y="16323"/>
                    <a:pt x="531764" y="5274"/>
                  </a:cubicBezTo>
                  <a:cubicBezTo>
                    <a:pt x="537197" y="3357"/>
                    <a:pt x="543004" y="2737"/>
                    <a:pt x="548719" y="3464"/>
                  </a:cubicBezTo>
                  <a:cubicBezTo>
                    <a:pt x="553191" y="11987"/>
                    <a:pt x="555542" y="21462"/>
                    <a:pt x="555577" y="31087"/>
                  </a:cubicBezTo>
                  <a:cubicBezTo>
                    <a:pt x="545004" y="63472"/>
                    <a:pt x="452230" y="74044"/>
                    <a:pt x="469852" y="111763"/>
                  </a:cubicBezTo>
                  <a:cubicBezTo>
                    <a:pt x="486139" y="110716"/>
                    <a:pt x="491664" y="92713"/>
                    <a:pt x="497569" y="81188"/>
                  </a:cubicBezTo>
                  <a:cubicBezTo>
                    <a:pt x="515762" y="71663"/>
                    <a:pt x="554719" y="83188"/>
                    <a:pt x="573769" y="97095"/>
                  </a:cubicBezTo>
                  <a:cubicBezTo>
                    <a:pt x="594915" y="122812"/>
                    <a:pt x="578437" y="131575"/>
                    <a:pt x="554719" y="147768"/>
                  </a:cubicBezTo>
                  <a:cubicBezTo>
                    <a:pt x="552338" y="151197"/>
                    <a:pt x="549957" y="154721"/>
                    <a:pt x="547957" y="158150"/>
                  </a:cubicBezTo>
                  <a:cubicBezTo>
                    <a:pt x="546337" y="209966"/>
                    <a:pt x="546337" y="209966"/>
                    <a:pt x="547004" y="280070"/>
                  </a:cubicBezTo>
                  <a:cubicBezTo>
                    <a:pt x="540739" y="296475"/>
                    <a:pt x="530990" y="311326"/>
                    <a:pt x="518429" y="323599"/>
                  </a:cubicBezTo>
                  <a:cubicBezTo>
                    <a:pt x="518429" y="324266"/>
                    <a:pt x="518429" y="325028"/>
                    <a:pt x="518429" y="325790"/>
                  </a:cubicBezTo>
                  <a:lnTo>
                    <a:pt x="515857" y="325790"/>
                  </a:lnTo>
                  <a:cubicBezTo>
                    <a:pt x="506332" y="341411"/>
                    <a:pt x="484901" y="356842"/>
                    <a:pt x="471757" y="342173"/>
                  </a:cubicBezTo>
                  <a:cubicBezTo>
                    <a:pt x="471757" y="285023"/>
                    <a:pt x="474805" y="224920"/>
                    <a:pt x="472900" y="170056"/>
                  </a:cubicBezTo>
                  <a:cubicBezTo>
                    <a:pt x="471862" y="170112"/>
                    <a:pt x="470853" y="170405"/>
                    <a:pt x="469947" y="170914"/>
                  </a:cubicBezTo>
                  <a:cubicBezTo>
                    <a:pt x="466708" y="199298"/>
                    <a:pt x="438133" y="251971"/>
                    <a:pt x="414416" y="269307"/>
                  </a:cubicBezTo>
                  <a:cubicBezTo>
                    <a:pt x="393688" y="271098"/>
                    <a:pt x="374374" y="258640"/>
                    <a:pt x="367458" y="239017"/>
                  </a:cubicBezTo>
                  <a:cubicBezTo>
                    <a:pt x="369649" y="233398"/>
                    <a:pt x="374030" y="231969"/>
                    <a:pt x="378602" y="227968"/>
                  </a:cubicBezTo>
                  <a:cubicBezTo>
                    <a:pt x="391080" y="202537"/>
                    <a:pt x="387365" y="155388"/>
                    <a:pt x="387365" y="130337"/>
                  </a:cubicBezTo>
                  <a:cubicBezTo>
                    <a:pt x="369363" y="132909"/>
                    <a:pt x="339073" y="173676"/>
                    <a:pt x="325548" y="188821"/>
                  </a:cubicBezTo>
                  <a:cubicBezTo>
                    <a:pt x="316023" y="196060"/>
                    <a:pt x="307260" y="203299"/>
                    <a:pt x="298497" y="210442"/>
                  </a:cubicBezTo>
                  <a:cubicBezTo>
                    <a:pt x="292115" y="231874"/>
                    <a:pt x="287067" y="252924"/>
                    <a:pt x="281542" y="275784"/>
                  </a:cubicBezTo>
                  <a:cubicBezTo>
                    <a:pt x="276589" y="286071"/>
                    <a:pt x="272017" y="296739"/>
                    <a:pt x="266874" y="307312"/>
                  </a:cubicBezTo>
                  <a:lnTo>
                    <a:pt x="264302" y="307312"/>
                  </a:lnTo>
                  <a:cubicBezTo>
                    <a:pt x="255920" y="321504"/>
                    <a:pt x="228679" y="358651"/>
                    <a:pt x="212486" y="335315"/>
                  </a:cubicBezTo>
                  <a:cubicBezTo>
                    <a:pt x="212237" y="332145"/>
                    <a:pt x="212237" y="328960"/>
                    <a:pt x="212486" y="325790"/>
                  </a:cubicBezTo>
                  <a:cubicBezTo>
                    <a:pt x="226720" y="304703"/>
                    <a:pt x="235101" y="280216"/>
                    <a:pt x="236775" y="254829"/>
                  </a:cubicBezTo>
                  <a:cubicBezTo>
                    <a:pt x="214772" y="262163"/>
                    <a:pt x="200104" y="282261"/>
                    <a:pt x="178006" y="283404"/>
                  </a:cubicBezTo>
                  <a:cubicBezTo>
                    <a:pt x="166300" y="281234"/>
                    <a:pt x="154910" y="277618"/>
                    <a:pt x="144097" y="272641"/>
                  </a:cubicBezTo>
                  <a:cubicBezTo>
                    <a:pt x="144097" y="271498"/>
                    <a:pt x="144097" y="270736"/>
                    <a:pt x="144097" y="270069"/>
                  </a:cubicBezTo>
                  <a:cubicBezTo>
                    <a:pt x="138667" y="266640"/>
                    <a:pt x="133238" y="261877"/>
                    <a:pt x="130000" y="263116"/>
                  </a:cubicBezTo>
                  <a:cubicBezTo>
                    <a:pt x="125904" y="275593"/>
                    <a:pt x="121903" y="288452"/>
                    <a:pt x="118284" y="301216"/>
                  </a:cubicBezTo>
                  <a:cubicBezTo>
                    <a:pt x="95777" y="348603"/>
                    <a:pt x="77482" y="397878"/>
                    <a:pt x="63610" y="448472"/>
                  </a:cubicBezTo>
                  <a:cubicBezTo>
                    <a:pt x="58595" y="454669"/>
                    <a:pt x="51475" y="458805"/>
                    <a:pt x="43608" y="46009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" name="任意多边形: 形状 92">
              <a:extLst>
                <a:ext uri="{FF2B5EF4-FFF2-40B4-BE49-F238E27FC236}">
                  <a16:creationId xmlns:a16="http://schemas.microsoft.com/office/drawing/2014/main" id="{32BAE788-4457-48E1-8CDA-243679BC4C1F}"/>
                </a:ext>
              </a:extLst>
            </p:cNvPr>
            <p:cNvSpPr/>
            <p:nvPr/>
          </p:nvSpPr>
          <p:spPr>
            <a:xfrm>
              <a:off x="5102325" y="3261645"/>
              <a:ext cx="74535" cy="119729"/>
            </a:xfrm>
            <a:custGeom>
              <a:avLst/>
              <a:gdLst>
                <a:gd name="connsiteX0" fmla="*/ 9265 w 74535"/>
                <a:gd name="connsiteY0" fmla="*/ 119729 h 119729"/>
                <a:gd name="connsiteX1" fmla="*/ 11170 w 74535"/>
                <a:gd name="connsiteY1" fmla="*/ 85249 h 119729"/>
                <a:gd name="connsiteX2" fmla="*/ 12599 w 74535"/>
                <a:gd name="connsiteY2" fmla="*/ 953 h 119729"/>
                <a:gd name="connsiteX3" fmla="*/ 22124 w 74535"/>
                <a:gd name="connsiteY3" fmla="*/ 0 h 119729"/>
                <a:gd name="connsiteX4" fmla="*/ 71559 w 74535"/>
                <a:gd name="connsiteY4" fmla="*/ 51911 h 119729"/>
                <a:gd name="connsiteX5" fmla="*/ 8884 w 74535"/>
                <a:gd name="connsiteY5" fmla="*/ 119729 h 119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535" h="119729">
                  <a:moveTo>
                    <a:pt x="9265" y="119729"/>
                  </a:moveTo>
                  <a:cubicBezTo>
                    <a:pt x="2407" y="110204"/>
                    <a:pt x="10789" y="96774"/>
                    <a:pt x="11170" y="85249"/>
                  </a:cubicBezTo>
                  <a:cubicBezTo>
                    <a:pt x="312" y="52768"/>
                    <a:pt x="-7880" y="28099"/>
                    <a:pt x="12599" y="953"/>
                  </a:cubicBezTo>
                  <a:cubicBezTo>
                    <a:pt x="15754" y="461"/>
                    <a:pt x="18934" y="143"/>
                    <a:pt x="22124" y="0"/>
                  </a:cubicBezTo>
                  <a:cubicBezTo>
                    <a:pt x="40774" y="15097"/>
                    <a:pt x="57390" y="32546"/>
                    <a:pt x="71559" y="51911"/>
                  </a:cubicBezTo>
                  <a:cubicBezTo>
                    <a:pt x="87275" y="90868"/>
                    <a:pt x="36983" y="108395"/>
                    <a:pt x="8884" y="119729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CBE9B25E-FD0E-4D22-9834-F432B04D71B8}"/>
                </a:ext>
              </a:extLst>
            </p:cNvPr>
            <p:cNvSpPr/>
            <p:nvPr/>
          </p:nvSpPr>
          <p:spPr>
            <a:xfrm>
              <a:off x="5126330" y="3134296"/>
              <a:ext cx="84575" cy="120872"/>
            </a:xfrm>
            <a:custGeom>
              <a:avLst/>
              <a:gdLst>
                <a:gd name="connsiteX0" fmla="*/ 16598 w 84575"/>
                <a:gd name="connsiteY0" fmla="*/ 120777 h 120872"/>
                <a:gd name="connsiteX1" fmla="*/ 7073 w 84575"/>
                <a:gd name="connsiteY1" fmla="*/ 113252 h 120872"/>
                <a:gd name="connsiteX2" fmla="*/ 13169 w 84575"/>
                <a:gd name="connsiteY2" fmla="*/ 92583 h 120872"/>
                <a:gd name="connsiteX3" fmla="*/ 28790 w 84575"/>
                <a:gd name="connsiteY3" fmla="*/ 0 h 120872"/>
                <a:gd name="connsiteX4" fmla="*/ 43554 w 84575"/>
                <a:gd name="connsiteY4" fmla="*/ 23432 h 120872"/>
                <a:gd name="connsiteX5" fmla="*/ 68223 w 84575"/>
                <a:gd name="connsiteY5" fmla="*/ 101822 h 120872"/>
                <a:gd name="connsiteX6" fmla="*/ 16788 w 84575"/>
                <a:gd name="connsiteY6" fmla="*/ 120872 h 120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4575" h="120872">
                  <a:moveTo>
                    <a:pt x="16598" y="120777"/>
                  </a:moveTo>
                  <a:cubicBezTo>
                    <a:pt x="8311" y="118015"/>
                    <a:pt x="8502" y="116110"/>
                    <a:pt x="7073" y="113252"/>
                  </a:cubicBezTo>
                  <a:cubicBezTo>
                    <a:pt x="10978" y="105251"/>
                    <a:pt x="14788" y="100584"/>
                    <a:pt x="13169" y="92583"/>
                  </a:cubicBezTo>
                  <a:cubicBezTo>
                    <a:pt x="-6834" y="62008"/>
                    <a:pt x="-5881" y="15430"/>
                    <a:pt x="28790" y="0"/>
                  </a:cubicBezTo>
                  <a:cubicBezTo>
                    <a:pt x="38886" y="1238"/>
                    <a:pt x="39077" y="9525"/>
                    <a:pt x="43554" y="23432"/>
                  </a:cubicBezTo>
                  <a:cubicBezTo>
                    <a:pt x="66033" y="45339"/>
                    <a:pt x="107752" y="72295"/>
                    <a:pt x="68223" y="101822"/>
                  </a:cubicBezTo>
                  <a:cubicBezTo>
                    <a:pt x="51459" y="109157"/>
                    <a:pt x="33457" y="114967"/>
                    <a:pt x="16788" y="12087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任意多边形: 形状 94">
              <a:extLst>
                <a:ext uri="{FF2B5EF4-FFF2-40B4-BE49-F238E27FC236}">
                  <a16:creationId xmlns:a16="http://schemas.microsoft.com/office/drawing/2014/main" id="{37A6E815-BE11-4F60-9EAE-F0500705FE11}"/>
                </a:ext>
              </a:extLst>
            </p:cNvPr>
            <p:cNvSpPr/>
            <p:nvPr/>
          </p:nvSpPr>
          <p:spPr>
            <a:xfrm>
              <a:off x="6782610" y="3289035"/>
              <a:ext cx="58530" cy="85481"/>
            </a:xfrm>
            <a:custGeom>
              <a:avLst/>
              <a:gdLst>
                <a:gd name="connsiteX0" fmla="*/ 24240 w 58530"/>
                <a:gd name="connsiteY0" fmla="*/ 85481 h 85481"/>
                <a:gd name="connsiteX1" fmla="*/ 4238 w 58530"/>
                <a:gd name="connsiteY1" fmla="*/ 3757 h 85481"/>
                <a:gd name="connsiteX2" fmla="*/ 58530 w 58530"/>
                <a:gd name="connsiteY2" fmla="*/ 46238 h 85481"/>
                <a:gd name="connsiteX3" fmla="*/ 24240 w 58530"/>
                <a:gd name="connsiteY3" fmla="*/ 85481 h 8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530" h="85481">
                  <a:moveTo>
                    <a:pt x="24240" y="85481"/>
                  </a:moveTo>
                  <a:cubicBezTo>
                    <a:pt x="-6907" y="75956"/>
                    <a:pt x="-1096" y="24521"/>
                    <a:pt x="4238" y="3757"/>
                  </a:cubicBezTo>
                  <a:cubicBezTo>
                    <a:pt x="27002" y="-10721"/>
                    <a:pt x="56911" y="19473"/>
                    <a:pt x="58530" y="46238"/>
                  </a:cubicBezTo>
                  <a:cubicBezTo>
                    <a:pt x="52720" y="75766"/>
                    <a:pt x="53006" y="80052"/>
                    <a:pt x="24240" y="85481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6" name="任意多边形: 形状 95">
              <a:extLst>
                <a:ext uri="{FF2B5EF4-FFF2-40B4-BE49-F238E27FC236}">
                  <a16:creationId xmlns:a16="http://schemas.microsoft.com/office/drawing/2014/main" id="{4CB19DF4-6F1A-462D-B4A2-9260D1EE7D17}"/>
                </a:ext>
              </a:extLst>
            </p:cNvPr>
            <p:cNvSpPr/>
            <p:nvPr/>
          </p:nvSpPr>
          <p:spPr>
            <a:xfrm>
              <a:off x="6752367" y="3057511"/>
              <a:ext cx="413897" cy="553416"/>
            </a:xfrm>
            <a:custGeom>
              <a:avLst/>
              <a:gdLst>
                <a:gd name="connsiteX0" fmla="*/ 223266 w 413897"/>
                <a:gd name="connsiteY0" fmla="*/ 553416 h 553416"/>
                <a:gd name="connsiteX1" fmla="*/ 220599 w 413897"/>
                <a:gd name="connsiteY1" fmla="*/ 551797 h 553416"/>
                <a:gd name="connsiteX2" fmla="*/ 106871 w 413897"/>
                <a:gd name="connsiteY2" fmla="*/ 537700 h 553416"/>
                <a:gd name="connsiteX3" fmla="*/ 104965 w 413897"/>
                <a:gd name="connsiteY3" fmla="*/ 529794 h 553416"/>
                <a:gd name="connsiteX4" fmla="*/ 171640 w 413897"/>
                <a:gd name="connsiteY4" fmla="*/ 498838 h 553416"/>
                <a:gd name="connsiteX5" fmla="*/ 174498 w 413897"/>
                <a:gd name="connsiteY5" fmla="*/ 452070 h 553416"/>
                <a:gd name="connsiteX6" fmla="*/ 82391 w 413897"/>
                <a:gd name="connsiteY6" fmla="*/ 493790 h 553416"/>
                <a:gd name="connsiteX7" fmla="*/ 0 w 413897"/>
                <a:gd name="connsiteY7" fmla="*/ 449879 h 553416"/>
                <a:gd name="connsiteX8" fmla="*/ 44101 w 413897"/>
                <a:gd name="connsiteY8" fmla="*/ 428544 h 553416"/>
                <a:gd name="connsiteX9" fmla="*/ 174593 w 413897"/>
                <a:gd name="connsiteY9" fmla="*/ 376823 h 553416"/>
                <a:gd name="connsiteX10" fmla="*/ 188595 w 413897"/>
                <a:gd name="connsiteY10" fmla="*/ 367964 h 553416"/>
                <a:gd name="connsiteX11" fmla="*/ 234601 w 413897"/>
                <a:gd name="connsiteY11" fmla="*/ 328340 h 553416"/>
                <a:gd name="connsiteX12" fmla="*/ 280225 w 413897"/>
                <a:gd name="connsiteY12" fmla="*/ 301861 h 553416"/>
                <a:gd name="connsiteX13" fmla="*/ 283273 w 413897"/>
                <a:gd name="connsiteY13" fmla="*/ 291860 h 553416"/>
                <a:gd name="connsiteX14" fmla="*/ 148495 w 413897"/>
                <a:gd name="connsiteY14" fmla="*/ 367488 h 553416"/>
                <a:gd name="connsiteX15" fmla="*/ 98393 w 413897"/>
                <a:gd name="connsiteY15" fmla="*/ 363392 h 553416"/>
                <a:gd name="connsiteX16" fmla="*/ 62770 w 413897"/>
                <a:gd name="connsiteY16" fmla="*/ 353201 h 553416"/>
                <a:gd name="connsiteX17" fmla="*/ 106013 w 413897"/>
                <a:gd name="connsiteY17" fmla="*/ 329102 h 553416"/>
                <a:gd name="connsiteX18" fmla="*/ 231553 w 413897"/>
                <a:gd name="connsiteY18" fmla="*/ 256522 h 553416"/>
                <a:gd name="connsiteX19" fmla="*/ 227457 w 413897"/>
                <a:gd name="connsiteY19" fmla="*/ 244806 h 553416"/>
                <a:gd name="connsiteX20" fmla="*/ 231743 w 413897"/>
                <a:gd name="connsiteY20" fmla="*/ 224804 h 553416"/>
                <a:gd name="connsiteX21" fmla="*/ 220218 w 413897"/>
                <a:gd name="connsiteY21" fmla="*/ 232900 h 553416"/>
                <a:gd name="connsiteX22" fmla="*/ 164021 w 413897"/>
                <a:gd name="connsiteY22" fmla="*/ 242425 h 553416"/>
                <a:gd name="connsiteX23" fmla="*/ 121253 w 413897"/>
                <a:gd name="connsiteY23" fmla="*/ 280525 h 553416"/>
                <a:gd name="connsiteX24" fmla="*/ 94583 w 413897"/>
                <a:gd name="connsiteY24" fmla="*/ 214898 h 553416"/>
                <a:gd name="connsiteX25" fmla="*/ 83725 w 413897"/>
                <a:gd name="connsiteY25" fmla="*/ 181751 h 553416"/>
                <a:gd name="connsiteX26" fmla="*/ 67532 w 413897"/>
                <a:gd name="connsiteY26" fmla="*/ 119838 h 553416"/>
                <a:gd name="connsiteX27" fmla="*/ 102965 w 413897"/>
                <a:gd name="connsiteY27" fmla="*/ 127839 h 553416"/>
                <a:gd name="connsiteX28" fmla="*/ 140494 w 413897"/>
                <a:gd name="connsiteY28" fmla="*/ 163748 h 553416"/>
                <a:gd name="connsiteX29" fmla="*/ 143065 w 413897"/>
                <a:gd name="connsiteY29" fmla="*/ 163748 h 553416"/>
                <a:gd name="connsiteX30" fmla="*/ 165449 w 413897"/>
                <a:gd name="connsiteY30" fmla="*/ 231471 h 553416"/>
                <a:gd name="connsiteX31" fmla="*/ 185166 w 413897"/>
                <a:gd name="connsiteY31" fmla="*/ 196419 h 553416"/>
                <a:gd name="connsiteX32" fmla="*/ 190309 w 413897"/>
                <a:gd name="connsiteY32" fmla="*/ 161558 h 553416"/>
                <a:gd name="connsiteX33" fmla="*/ 212026 w 413897"/>
                <a:gd name="connsiteY33" fmla="*/ 160891 h 553416"/>
                <a:gd name="connsiteX34" fmla="*/ 209074 w 413897"/>
                <a:gd name="connsiteY34" fmla="*/ 153461 h 553416"/>
                <a:gd name="connsiteX35" fmla="*/ 200406 w 413897"/>
                <a:gd name="connsiteY35" fmla="*/ 131078 h 553416"/>
                <a:gd name="connsiteX36" fmla="*/ 180651 w 413897"/>
                <a:gd name="connsiteY36" fmla="*/ 93981 h 553416"/>
                <a:gd name="connsiteX37" fmla="*/ 181832 w 413897"/>
                <a:gd name="connsiteY37" fmla="*/ 90787 h 553416"/>
                <a:gd name="connsiteX38" fmla="*/ 261366 w 413897"/>
                <a:gd name="connsiteY38" fmla="*/ 69070 h 553416"/>
                <a:gd name="connsiteX39" fmla="*/ 329470 w 413897"/>
                <a:gd name="connsiteY39" fmla="*/ 1347 h 553416"/>
                <a:gd name="connsiteX40" fmla="*/ 344805 w 413897"/>
                <a:gd name="connsiteY40" fmla="*/ 53830 h 553416"/>
                <a:gd name="connsiteX41" fmla="*/ 333280 w 413897"/>
                <a:gd name="connsiteY41" fmla="*/ 79262 h 553416"/>
                <a:gd name="connsiteX42" fmla="*/ 342805 w 413897"/>
                <a:gd name="connsiteY42" fmla="*/ 79262 h 553416"/>
                <a:gd name="connsiteX43" fmla="*/ 389287 w 413897"/>
                <a:gd name="connsiteY43" fmla="*/ 88310 h 553416"/>
                <a:gd name="connsiteX44" fmla="*/ 410718 w 413897"/>
                <a:gd name="connsiteY44" fmla="*/ 128792 h 553416"/>
                <a:gd name="connsiteX45" fmla="*/ 360045 w 413897"/>
                <a:gd name="connsiteY45" fmla="*/ 226899 h 553416"/>
                <a:gd name="connsiteX46" fmla="*/ 360045 w 413897"/>
                <a:gd name="connsiteY46" fmla="*/ 231281 h 553416"/>
                <a:gd name="connsiteX47" fmla="*/ 372237 w 413897"/>
                <a:gd name="connsiteY47" fmla="*/ 234138 h 553416"/>
                <a:gd name="connsiteX48" fmla="*/ 374618 w 413897"/>
                <a:gd name="connsiteY48" fmla="*/ 283859 h 553416"/>
                <a:gd name="connsiteX49" fmla="*/ 322135 w 413897"/>
                <a:gd name="connsiteY49" fmla="*/ 306719 h 553416"/>
                <a:gd name="connsiteX50" fmla="*/ 243840 w 413897"/>
                <a:gd name="connsiteY50" fmla="*/ 347200 h 553416"/>
                <a:gd name="connsiteX51" fmla="*/ 245650 w 413897"/>
                <a:gd name="connsiteY51" fmla="*/ 364250 h 553416"/>
                <a:gd name="connsiteX52" fmla="*/ 285655 w 413897"/>
                <a:gd name="connsiteY52" fmla="*/ 363583 h 553416"/>
                <a:gd name="connsiteX53" fmla="*/ 290036 w 413897"/>
                <a:gd name="connsiteY53" fmla="*/ 415970 h 553416"/>
                <a:gd name="connsiteX54" fmla="*/ 254222 w 413897"/>
                <a:gd name="connsiteY54" fmla="*/ 426257 h 553416"/>
                <a:gd name="connsiteX55" fmla="*/ 250222 w 413897"/>
                <a:gd name="connsiteY55" fmla="*/ 448641 h 553416"/>
                <a:gd name="connsiteX56" fmla="*/ 223552 w 413897"/>
                <a:gd name="connsiteY56" fmla="*/ 553416 h 553416"/>
                <a:gd name="connsiteX57" fmla="*/ 307943 w 413897"/>
                <a:gd name="connsiteY57" fmla="*/ 200039 h 553416"/>
                <a:gd name="connsiteX58" fmla="*/ 329470 w 413897"/>
                <a:gd name="connsiteY58" fmla="*/ 154700 h 553416"/>
                <a:gd name="connsiteX59" fmla="*/ 287274 w 413897"/>
                <a:gd name="connsiteY59" fmla="*/ 144222 h 553416"/>
                <a:gd name="connsiteX60" fmla="*/ 272415 w 413897"/>
                <a:gd name="connsiteY60" fmla="*/ 174321 h 553416"/>
                <a:gd name="connsiteX61" fmla="*/ 276606 w 413897"/>
                <a:gd name="connsiteY61" fmla="*/ 176226 h 553416"/>
                <a:gd name="connsiteX62" fmla="*/ 272605 w 413897"/>
                <a:gd name="connsiteY62" fmla="*/ 177941 h 553416"/>
                <a:gd name="connsiteX63" fmla="*/ 273558 w 413897"/>
                <a:gd name="connsiteY63" fmla="*/ 180322 h 553416"/>
                <a:gd name="connsiteX64" fmla="*/ 285369 w 413897"/>
                <a:gd name="connsiteY64" fmla="*/ 172416 h 553416"/>
                <a:gd name="connsiteX65" fmla="*/ 305276 w 413897"/>
                <a:gd name="connsiteY65" fmla="*/ 198800 h 553416"/>
                <a:gd name="connsiteX66" fmla="*/ 307943 w 413897"/>
                <a:gd name="connsiteY66" fmla="*/ 200039 h 55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13897" h="553416">
                  <a:moveTo>
                    <a:pt x="223266" y="553416"/>
                  </a:moveTo>
                  <a:cubicBezTo>
                    <a:pt x="222409" y="552821"/>
                    <a:pt x="221523" y="552281"/>
                    <a:pt x="220599" y="551797"/>
                  </a:cubicBezTo>
                  <a:cubicBezTo>
                    <a:pt x="182128" y="554909"/>
                    <a:pt x="143418" y="550111"/>
                    <a:pt x="106871" y="537700"/>
                  </a:cubicBezTo>
                  <a:cubicBezTo>
                    <a:pt x="105404" y="535338"/>
                    <a:pt x="104737" y="532566"/>
                    <a:pt x="104965" y="529794"/>
                  </a:cubicBezTo>
                  <a:cubicBezTo>
                    <a:pt x="126016" y="517602"/>
                    <a:pt x="155638" y="520936"/>
                    <a:pt x="171640" y="498838"/>
                  </a:cubicBezTo>
                  <a:cubicBezTo>
                    <a:pt x="174555" y="483431"/>
                    <a:pt x="175517" y="467718"/>
                    <a:pt x="174498" y="452070"/>
                  </a:cubicBezTo>
                  <a:cubicBezTo>
                    <a:pt x="134969" y="454451"/>
                    <a:pt x="113824" y="482455"/>
                    <a:pt x="82391" y="493790"/>
                  </a:cubicBezTo>
                  <a:cubicBezTo>
                    <a:pt x="55531" y="495504"/>
                    <a:pt x="7810" y="471215"/>
                    <a:pt x="0" y="449879"/>
                  </a:cubicBezTo>
                  <a:cubicBezTo>
                    <a:pt x="0" y="415304"/>
                    <a:pt x="7144" y="430829"/>
                    <a:pt x="44101" y="428544"/>
                  </a:cubicBezTo>
                  <a:cubicBezTo>
                    <a:pt x="88106" y="420733"/>
                    <a:pt x="132017" y="395492"/>
                    <a:pt x="174593" y="376823"/>
                  </a:cubicBezTo>
                  <a:cubicBezTo>
                    <a:pt x="178689" y="373052"/>
                    <a:pt x="183432" y="370051"/>
                    <a:pt x="188595" y="367964"/>
                  </a:cubicBezTo>
                  <a:cubicBezTo>
                    <a:pt x="198120" y="339389"/>
                    <a:pt x="204692" y="334246"/>
                    <a:pt x="234601" y="328340"/>
                  </a:cubicBezTo>
                  <a:cubicBezTo>
                    <a:pt x="250250" y="320290"/>
                    <a:pt x="265471" y="311453"/>
                    <a:pt x="280225" y="301861"/>
                  </a:cubicBezTo>
                  <a:cubicBezTo>
                    <a:pt x="281064" y="298477"/>
                    <a:pt x="282083" y="295138"/>
                    <a:pt x="283273" y="291860"/>
                  </a:cubicBezTo>
                  <a:cubicBezTo>
                    <a:pt x="231553" y="297956"/>
                    <a:pt x="189738" y="339485"/>
                    <a:pt x="148495" y="367488"/>
                  </a:cubicBezTo>
                  <a:cubicBezTo>
                    <a:pt x="131864" y="372418"/>
                    <a:pt x="113995" y="370958"/>
                    <a:pt x="98393" y="363392"/>
                  </a:cubicBezTo>
                  <a:cubicBezTo>
                    <a:pt x="89344" y="364631"/>
                    <a:pt x="37814" y="373679"/>
                    <a:pt x="62770" y="353201"/>
                  </a:cubicBezTo>
                  <a:cubicBezTo>
                    <a:pt x="78105" y="347200"/>
                    <a:pt x="89725" y="336246"/>
                    <a:pt x="106013" y="329102"/>
                  </a:cubicBezTo>
                  <a:cubicBezTo>
                    <a:pt x="144780" y="303004"/>
                    <a:pt x="189643" y="280620"/>
                    <a:pt x="231553" y="256522"/>
                  </a:cubicBezTo>
                  <a:cubicBezTo>
                    <a:pt x="231372" y="252299"/>
                    <a:pt x="229953" y="248222"/>
                    <a:pt x="227457" y="244806"/>
                  </a:cubicBezTo>
                  <a:cubicBezTo>
                    <a:pt x="227571" y="237923"/>
                    <a:pt x="229029" y="231128"/>
                    <a:pt x="231743" y="224804"/>
                  </a:cubicBezTo>
                  <a:cubicBezTo>
                    <a:pt x="223838" y="227566"/>
                    <a:pt x="221647" y="226994"/>
                    <a:pt x="220218" y="232900"/>
                  </a:cubicBezTo>
                  <a:cubicBezTo>
                    <a:pt x="195358" y="243854"/>
                    <a:pt x="184785" y="266333"/>
                    <a:pt x="164021" y="242425"/>
                  </a:cubicBezTo>
                  <a:cubicBezTo>
                    <a:pt x="159849" y="263236"/>
                    <a:pt x="142408" y="278774"/>
                    <a:pt x="121253" y="280525"/>
                  </a:cubicBezTo>
                  <a:cubicBezTo>
                    <a:pt x="99060" y="269190"/>
                    <a:pt x="98488" y="232138"/>
                    <a:pt x="94583" y="214898"/>
                  </a:cubicBezTo>
                  <a:cubicBezTo>
                    <a:pt x="92964" y="212802"/>
                    <a:pt x="89916" y="198515"/>
                    <a:pt x="83725" y="181751"/>
                  </a:cubicBezTo>
                  <a:cubicBezTo>
                    <a:pt x="73723" y="161367"/>
                    <a:pt x="55150" y="138507"/>
                    <a:pt x="67532" y="119838"/>
                  </a:cubicBezTo>
                  <a:cubicBezTo>
                    <a:pt x="83248" y="110313"/>
                    <a:pt x="89630" y="106503"/>
                    <a:pt x="102965" y="127839"/>
                  </a:cubicBezTo>
                  <a:cubicBezTo>
                    <a:pt x="117043" y="138055"/>
                    <a:pt x="129664" y="150135"/>
                    <a:pt x="140494" y="163748"/>
                  </a:cubicBezTo>
                  <a:lnTo>
                    <a:pt x="143065" y="163748"/>
                  </a:lnTo>
                  <a:cubicBezTo>
                    <a:pt x="150019" y="182798"/>
                    <a:pt x="167259" y="207373"/>
                    <a:pt x="165449" y="231471"/>
                  </a:cubicBezTo>
                  <a:cubicBezTo>
                    <a:pt x="177070" y="224518"/>
                    <a:pt x="194024" y="211183"/>
                    <a:pt x="185166" y="196419"/>
                  </a:cubicBezTo>
                  <a:cubicBezTo>
                    <a:pt x="166116" y="185942"/>
                    <a:pt x="176879" y="167844"/>
                    <a:pt x="190309" y="161558"/>
                  </a:cubicBezTo>
                  <a:cubicBezTo>
                    <a:pt x="197548" y="162109"/>
                    <a:pt x="204835" y="161885"/>
                    <a:pt x="212026" y="160891"/>
                  </a:cubicBezTo>
                  <a:cubicBezTo>
                    <a:pt x="212398" y="158070"/>
                    <a:pt x="211283" y="155257"/>
                    <a:pt x="209074" y="153461"/>
                  </a:cubicBezTo>
                  <a:cubicBezTo>
                    <a:pt x="193072" y="147937"/>
                    <a:pt x="196120" y="143936"/>
                    <a:pt x="200406" y="131078"/>
                  </a:cubicBezTo>
                  <a:cubicBezTo>
                    <a:pt x="184709" y="126289"/>
                    <a:pt x="175860" y="109679"/>
                    <a:pt x="180651" y="93981"/>
                  </a:cubicBezTo>
                  <a:cubicBezTo>
                    <a:pt x="180984" y="92895"/>
                    <a:pt x="181375" y="91828"/>
                    <a:pt x="181832" y="90787"/>
                  </a:cubicBezTo>
                  <a:cubicBezTo>
                    <a:pt x="236029" y="77261"/>
                    <a:pt x="236029" y="77261"/>
                    <a:pt x="261366" y="69070"/>
                  </a:cubicBezTo>
                  <a:cubicBezTo>
                    <a:pt x="278416" y="48210"/>
                    <a:pt x="296704" y="-9511"/>
                    <a:pt x="329470" y="1347"/>
                  </a:cubicBezTo>
                  <a:cubicBezTo>
                    <a:pt x="341109" y="16234"/>
                    <a:pt x="346596" y="35018"/>
                    <a:pt x="344805" y="53830"/>
                  </a:cubicBezTo>
                  <a:cubicBezTo>
                    <a:pt x="339719" y="61686"/>
                    <a:pt x="335832" y="70258"/>
                    <a:pt x="333280" y="79262"/>
                  </a:cubicBezTo>
                  <a:cubicBezTo>
                    <a:pt x="336452" y="79082"/>
                    <a:pt x="339633" y="79082"/>
                    <a:pt x="342805" y="79262"/>
                  </a:cubicBezTo>
                  <a:cubicBezTo>
                    <a:pt x="365474" y="68022"/>
                    <a:pt x="375856" y="54592"/>
                    <a:pt x="389287" y="88310"/>
                  </a:cubicBezTo>
                  <a:cubicBezTo>
                    <a:pt x="411099" y="100121"/>
                    <a:pt x="418909" y="97073"/>
                    <a:pt x="410718" y="128792"/>
                  </a:cubicBezTo>
                  <a:cubicBezTo>
                    <a:pt x="394906" y="160700"/>
                    <a:pt x="377666" y="194895"/>
                    <a:pt x="360045" y="226899"/>
                  </a:cubicBezTo>
                  <a:cubicBezTo>
                    <a:pt x="359855" y="228354"/>
                    <a:pt x="359855" y="229826"/>
                    <a:pt x="360045" y="231281"/>
                  </a:cubicBezTo>
                  <a:cubicBezTo>
                    <a:pt x="364141" y="232138"/>
                    <a:pt x="368141" y="232995"/>
                    <a:pt x="372237" y="234138"/>
                  </a:cubicBezTo>
                  <a:cubicBezTo>
                    <a:pt x="374485" y="250610"/>
                    <a:pt x="375285" y="267247"/>
                    <a:pt x="374618" y="283859"/>
                  </a:cubicBezTo>
                  <a:cubicBezTo>
                    <a:pt x="360997" y="303956"/>
                    <a:pt x="343852" y="303861"/>
                    <a:pt x="322135" y="306719"/>
                  </a:cubicBezTo>
                  <a:cubicBezTo>
                    <a:pt x="294608" y="320435"/>
                    <a:pt x="269843" y="331770"/>
                    <a:pt x="243840" y="347200"/>
                  </a:cubicBezTo>
                  <a:cubicBezTo>
                    <a:pt x="243145" y="352947"/>
                    <a:pt x="243754" y="358778"/>
                    <a:pt x="245650" y="364250"/>
                  </a:cubicBezTo>
                  <a:cubicBezTo>
                    <a:pt x="258699" y="364250"/>
                    <a:pt x="272129" y="363678"/>
                    <a:pt x="285655" y="363583"/>
                  </a:cubicBezTo>
                  <a:cubicBezTo>
                    <a:pt x="300418" y="373108"/>
                    <a:pt x="299180" y="400159"/>
                    <a:pt x="290036" y="415970"/>
                  </a:cubicBezTo>
                  <a:cubicBezTo>
                    <a:pt x="277530" y="416957"/>
                    <a:pt x="265347" y="420457"/>
                    <a:pt x="254222" y="426257"/>
                  </a:cubicBezTo>
                  <a:cubicBezTo>
                    <a:pt x="252889" y="433592"/>
                    <a:pt x="251555" y="440926"/>
                    <a:pt x="250222" y="448641"/>
                  </a:cubicBezTo>
                  <a:cubicBezTo>
                    <a:pt x="251174" y="477216"/>
                    <a:pt x="266129" y="546558"/>
                    <a:pt x="223552" y="553416"/>
                  </a:cubicBezTo>
                  <a:moveTo>
                    <a:pt x="307943" y="200039"/>
                  </a:moveTo>
                  <a:cubicBezTo>
                    <a:pt x="321278" y="186513"/>
                    <a:pt x="330613" y="173178"/>
                    <a:pt x="329470" y="154700"/>
                  </a:cubicBezTo>
                  <a:cubicBezTo>
                    <a:pt x="318325" y="145175"/>
                    <a:pt x="298894" y="143555"/>
                    <a:pt x="287274" y="144222"/>
                  </a:cubicBezTo>
                  <a:cubicBezTo>
                    <a:pt x="285845" y="149461"/>
                    <a:pt x="285845" y="149461"/>
                    <a:pt x="272415" y="174321"/>
                  </a:cubicBezTo>
                  <a:cubicBezTo>
                    <a:pt x="273777" y="175028"/>
                    <a:pt x="275177" y="175663"/>
                    <a:pt x="276606" y="176226"/>
                  </a:cubicBezTo>
                  <a:cubicBezTo>
                    <a:pt x="275168" y="176522"/>
                    <a:pt x="273806" y="177105"/>
                    <a:pt x="272605" y="177941"/>
                  </a:cubicBezTo>
                  <a:cubicBezTo>
                    <a:pt x="272805" y="178777"/>
                    <a:pt x="273129" y="179579"/>
                    <a:pt x="273558" y="180322"/>
                  </a:cubicBezTo>
                  <a:cubicBezTo>
                    <a:pt x="279463" y="181179"/>
                    <a:pt x="283083" y="176512"/>
                    <a:pt x="285369" y="172416"/>
                  </a:cubicBezTo>
                  <a:cubicBezTo>
                    <a:pt x="306324" y="168892"/>
                    <a:pt x="306800" y="176512"/>
                    <a:pt x="305276" y="198800"/>
                  </a:cubicBezTo>
                  <a:cubicBezTo>
                    <a:pt x="306200" y="199127"/>
                    <a:pt x="307096" y="199542"/>
                    <a:pt x="307943" y="200039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" name="任意多边形: 形状 96">
              <a:extLst>
                <a:ext uri="{FF2B5EF4-FFF2-40B4-BE49-F238E27FC236}">
                  <a16:creationId xmlns:a16="http://schemas.microsoft.com/office/drawing/2014/main" id="{24C72830-75F2-425D-B8E1-5F077BE071E5}"/>
                </a:ext>
              </a:extLst>
            </p:cNvPr>
            <p:cNvSpPr/>
            <p:nvPr/>
          </p:nvSpPr>
          <p:spPr>
            <a:xfrm>
              <a:off x="5129212" y="3700462"/>
              <a:ext cx="78105" cy="99155"/>
            </a:xfrm>
            <a:custGeom>
              <a:avLst/>
              <a:gdLst>
                <a:gd name="connsiteX0" fmla="*/ 0 w 78105"/>
                <a:gd name="connsiteY0" fmla="*/ 87535 h 99155"/>
                <a:gd name="connsiteX1" fmla="*/ 61246 w 78105"/>
                <a:gd name="connsiteY1" fmla="*/ 11811 h 99155"/>
                <a:gd name="connsiteX2" fmla="*/ 4858 w 78105"/>
                <a:gd name="connsiteY2" fmla="*/ 11811 h 99155"/>
                <a:gd name="connsiteX3" fmla="*/ 4858 w 78105"/>
                <a:gd name="connsiteY3" fmla="*/ 5906 h 99155"/>
                <a:gd name="connsiteX4" fmla="*/ 4858 w 78105"/>
                <a:gd name="connsiteY4" fmla="*/ 0 h 99155"/>
                <a:gd name="connsiteX5" fmla="*/ 78105 w 78105"/>
                <a:gd name="connsiteY5" fmla="*/ 0 h 99155"/>
                <a:gd name="connsiteX6" fmla="*/ 78105 w 78105"/>
                <a:gd name="connsiteY6" fmla="*/ 5810 h 99155"/>
                <a:gd name="connsiteX7" fmla="*/ 78105 w 78105"/>
                <a:gd name="connsiteY7" fmla="*/ 11621 h 99155"/>
                <a:gd name="connsiteX8" fmla="*/ 16859 w 78105"/>
                <a:gd name="connsiteY8" fmla="*/ 87344 h 99155"/>
                <a:gd name="connsiteX9" fmla="*/ 78010 w 78105"/>
                <a:gd name="connsiteY9" fmla="*/ 87344 h 99155"/>
                <a:gd name="connsiteX10" fmla="*/ 78010 w 78105"/>
                <a:gd name="connsiteY10" fmla="*/ 93250 h 99155"/>
                <a:gd name="connsiteX11" fmla="*/ 78010 w 78105"/>
                <a:gd name="connsiteY11" fmla="*/ 99155 h 99155"/>
                <a:gd name="connsiteX12" fmla="*/ 0 w 78105"/>
                <a:gd name="connsiteY12" fmla="*/ 99155 h 99155"/>
                <a:gd name="connsiteX13" fmla="*/ 0 w 78105"/>
                <a:gd name="connsiteY13" fmla="*/ 93345 h 99155"/>
                <a:gd name="connsiteX14" fmla="*/ 0 w 78105"/>
                <a:gd name="connsiteY14" fmla="*/ 87535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8105" h="99155">
                  <a:moveTo>
                    <a:pt x="0" y="87535"/>
                  </a:moveTo>
                  <a:lnTo>
                    <a:pt x="61246" y="11811"/>
                  </a:lnTo>
                  <a:lnTo>
                    <a:pt x="4858" y="11811"/>
                  </a:lnTo>
                  <a:lnTo>
                    <a:pt x="4858" y="5906"/>
                  </a:lnTo>
                  <a:lnTo>
                    <a:pt x="4858" y="0"/>
                  </a:lnTo>
                  <a:lnTo>
                    <a:pt x="78105" y="0"/>
                  </a:lnTo>
                  <a:lnTo>
                    <a:pt x="78105" y="5810"/>
                  </a:lnTo>
                  <a:lnTo>
                    <a:pt x="78105" y="11621"/>
                  </a:lnTo>
                  <a:lnTo>
                    <a:pt x="16859" y="87344"/>
                  </a:lnTo>
                  <a:lnTo>
                    <a:pt x="78010" y="87344"/>
                  </a:lnTo>
                  <a:lnTo>
                    <a:pt x="78010" y="93250"/>
                  </a:lnTo>
                  <a:lnTo>
                    <a:pt x="78010" y="99155"/>
                  </a:lnTo>
                  <a:lnTo>
                    <a:pt x="0" y="99155"/>
                  </a:lnTo>
                  <a:lnTo>
                    <a:pt x="0" y="93345"/>
                  </a:lnTo>
                  <a:lnTo>
                    <a:pt x="0" y="875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" name="任意多边形: 形状 97">
              <a:extLst>
                <a:ext uri="{FF2B5EF4-FFF2-40B4-BE49-F238E27FC236}">
                  <a16:creationId xmlns:a16="http://schemas.microsoft.com/office/drawing/2014/main" id="{66131C1E-04D9-4A11-8AB5-DA0AD7826870}"/>
                </a:ext>
              </a:extLst>
            </p:cNvPr>
            <p:cNvSpPr/>
            <p:nvPr/>
          </p:nvSpPr>
          <p:spPr>
            <a:xfrm>
              <a:off x="5237701" y="3700462"/>
              <a:ext cx="78676" cy="99155"/>
            </a:xfrm>
            <a:custGeom>
              <a:avLst/>
              <a:gdLst>
                <a:gd name="connsiteX0" fmla="*/ 0 w 78676"/>
                <a:gd name="connsiteY0" fmla="*/ 0 h 99155"/>
                <a:gd name="connsiteX1" fmla="*/ 6763 w 78676"/>
                <a:gd name="connsiteY1" fmla="*/ 0 h 99155"/>
                <a:gd name="connsiteX2" fmla="*/ 13430 w 78676"/>
                <a:gd name="connsiteY2" fmla="*/ 0 h 99155"/>
                <a:gd name="connsiteX3" fmla="*/ 13430 w 78676"/>
                <a:gd name="connsiteY3" fmla="*/ 40672 h 99155"/>
                <a:gd name="connsiteX4" fmla="*/ 65246 w 78676"/>
                <a:gd name="connsiteY4" fmla="*/ 40672 h 99155"/>
                <a:gd name="connsiteX5" fmla="*/ 65246 w 78676"/>
                <a:gd name="connsiteY5" fmla="*/ 0 h 99155"/>
                <a:gd name="connsiteX6" fmla="*/ 71914 w 78676"/>
                <a:gd name="connsiteY6" fmla="*/ 0 h 99155"/>
                <a:gd name="connsiteX7" fmla="*/ 78677 w 78676"/>
                <a:gd name="connsiteY7" fmla="*/ 0 h 99155"/>
                <a:gd name="connsiteX8" fmla="*/ 78677 w 78676"/>
                <a:gd name="connsiteY8" fmla="*/ 99155 h 99155"/>
                <a:gd name="connsiteX9" fmla="*/ 72009 w 78676"/>
                <a:gd name="connsiteY9" fmla="*/ 99155 h 99155"/>
                <a:gd name="connsiteX10" fmla="*/ 65246 w 78676"/>
                <a:gd name="connsiteY10" fmla="*/ 99155 h 99155"/>
                <a:gd name="connsiteX11" fmla="*/ 65246 w 78676"/>
                <a:gd name="connsiteY11" fmla="*/ 52483 h 99155"/>
                <a:gd name="connsiteX12" fmla="*/ 13430 w 78676"/>
                <a:gd name="connsiteY12" fmla="*/ 52483 h 99155"/>
                <a:gd name="connsiteX13" fmla="*/ 13430 w 78676"/>
                <a:gd name="connsiteY13" fmla="*/ 99155 h 99155"/>
                <a:gd name="connsiteX14" fmla="*/ 6763 w 78676"/>
                <a:gd name="connsiteY14" fmla="*/ 99155 h 99155"/>
                <a:gd name="connsiteX15" fmla="*/ 0 w 78676"/>
                <a:gd name="connsiteY15" fmla="*/ 99155 h 99155"/>
                <a:gd name="connsiteX16" fmla="*/ 0 w 78676"/>
                <a:gd name="connsiteY16" fmla="*/ 0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8676" h="99155">
                  <a:moveTo>
                    <a:pt x="0" y="0"/>
                  </a:moveTo>
                  <a:lnTo>
                    <a:pt x="6763" y="0"/>
                  </a:lnTo>
                  <a:lnTo>
                    <a:pt x="13430" y="0"/>
                  </a:lnTo>
                  <a:lnTo>
                    <a:pt x="13430" y="40672"/>
                  </a:lnTo>
                  <a:lnTo>
                    <a:pt x="65246" y="40672"/>
                  </a:lnTo>
                  <a:lnTo>
                    <a:pt x="65246" y="0"/>
                  </a:lnTo>
                  <a:lnTo>
                    <a:pt x="71914" y="0"/>
                  </a:lnTo>
                  <a:lnTo>
                    <a:pt x="78677" y="0"/>
                  </a:lnTo>
                  <a:lnTo>
                    <a:pt x="78677" y="99155"/>
                  </a:lnTo>
                  <a:lnTo>
                    <a:pt x="72009" y="99155"/>
                  </a:lnTo>
                  <a:lnTo>
                    <a:pt x="65246" y="99155"/>
                  </a:lnTo>
                  <a:lnTo>
                    <a:pt x="65246" y="52483"/>
                  </a:lnTo>
                  <a:lnTo>
                    <a:pt x="13430" y="52483"/>
                  </a:lnTo>
                  <a:lnTo>
                    <a:pt x="13430" y="99155"/>
                  </a:lnTo>
                  <a:lnTo>
                    <a:pt x="6763" y="99155"/>
                  </a:lnTo>
                  <a:lnTo>
                    <a:pt x="0" y="991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" name="任意多边形: 形状 98">
              <a:extLst>
                <a:ext uri="{FF2B5EF4-FFF2-40B4-BE49-F238E27FC236}">
                  <a16:creationId xmlns:a16="http://schemas.microsoft.com/office/drawing/2014/main" id="{52421CC9-0F59-4CB2-A346-F4CFE9E6D167}"/>
                </a:ext>
              </a:extLst>
            </p:cNvPr>
            <p:cNvSpPr/>
            <p:nvPr/>
          </p:nvSpPr>
          <p:spPr>
            <a:xfrm>
              <a:off x="5352573" y="3700462"/>
              <a:ext cx="73342" cy="99155"/>
            </a:xfrm>
            <a:custGeom>
              <a:avLst/>
              <a:gdLst>
                <a:gd name="connsiteX0" fmla="*/ 0 w 73342"/>
                <a:gd name="connsiteY0" fmla="*/ 99155 h 99155"/>
                <a:gd name="connsiteX1" fmla="*/ 0 w 73342"/>
                <a:gd name="connsiteY1" fmla="*/ 0 h 99155"/>
                <a:gd name="connsiteX2" fmla="*/ 72580 w 73342"/>
                <a:gd name="connsiteY2" fmla="*/ 0 h 99155"/>
                <a:gd name="connsiteX3" fmla="*/ 72580 w 73342"/>
                <a:gd name="connsiteY3" fmla="*/ 5906 h 99155"/>
                <a:gd name="connsiteX4" fmla="*/ 72580 w 73342"/>
                <a:gd name="connsiteY4" fmla="*/ 11811 h 99155"/>
                <a:gd name="connsiteX5" fmla="*/ 13525 w 73342"/>
                <a:gd name="connsiteY5" fmla="*/ 11811 h 99155"/>
                <a:gd name="connsiteX6" fmla="*/ 13525 w 73342"/>
                <a:gd name="connsiteY6" fmla="*/ 42196 h 99155"/>
                <a:gd name="connsiteX7" fmla="*/ 67532 w 73342"/>
                <a:gd name="connsiteY7" fmla="*/ 42196 h 99155"/>
                <a:gd name="connsiteX8" fmla="*/ 67532 w 73342"/>
                <a:gd name="connsiteY8" fmla="*/ 48101 h 99155"/>
                <a:gd name="connsiteX9" fmla="*/ 67532 w 73342"/>
                <a:gd name="connsiteY9" fmla="*/ 54007 h 99155"/>
                <a:gd name="connsiteX10" fmla="*/ 13525 w 73342"/>
                <a:gd name="connsiteY10" fmla="*/ 54007 h 99155"/>
                <a:gd name="connsiteX11" fmla="*/ 13525 w 73342"/>
                <a:gd name="connsiteY11" fmla="*/ 87344 h 99155"/>
                <a:gd name="connsiteX12" fmla="*/ 73343 w 73342"/>
                <a:gd name="connsiteY12" fmla="*/ 87344 h 99155"/>
                <a:gd name="connsiteX13" fmla="*/ 73343 w 73342"/>
                <a:gd name="connsiteY13" fmla="*/ 93250 h 99155"/>
                <a:gd name="connsiteX14" fmla="*/ 73343 w 73342"/>
                <a:gd name="connsiteY14" fmla="*/ 99155 h 99155"/>
                <a:gd name="connsiteX15" fmla="*/ 0 w 73342"/>
                <a:gd name="connsiteY15" fmla="*/ 99155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3342" h="99155">
                  <a:moveTo>
                    <a:pt x="0" y="99155"/>
                  </a:moveTo>
                  <a:lnTo>
                    <a:pt x="0" y="0"/>
                  </a:lnTo>
                  <a:lnTo>
                    <a:pt x="72580" y="0"/>
                  </a:lnTo>
                  <a:lnTo>
                    <a:pt x="72580" y="5906"/>
                  </a:lnTo>
                  <a:lnTo>
                    <a:pt x="72580" y="11811"/>
                  </a:lnTo>
                  <a:lnTo>
                    <a:pt x="13525" y="11811"/>
                  </a:lnTo>
                  <a:lnTo>
                    <a:pt x="13525" y="42196"/>
                  </a:lnTo>
                  <a:lnTo>
                    <a:pt x="67532" y="42196"/>
                  </a:lnTo>
                  <a:lnTo>
                    <a:pt x="67532" y="48101"/>
                  </a:lnTo>
                  <a:lnTo>
                    <a:pt x="67532" y="54007"/>
                  </a:lnTo>
                  <a:lnTo>
                    <a:pt x="13525" y="54007"/>
                  </a:lnTo>
                  <a:lnTo>
                    <a:pt x="13525" y="87344"/>
                  </a:lnTo>
                  <a:lnTo>
                    <a:pt x="73343" y="87344"/>
                  </a:lnTo>
                  <a:lnTo>
                    <a:pt x="73343" y="93250"/>
                  </a:lnTo>
                  <a:lnTo>
                    <a:pt x="73343" y="99155"/>
                  </a:lnTo>
                  <a:lnTo>
                    <a:pt x="0" y="991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" name="任意多边形: 形状 99">
              <a:extLst>
                <a:ext uri="{FF2B5EF4-FFF2-40B4-BE49-F238E27FC236}">
                  <a16:creationId xmlns:a16="http://schemas.microsoft.com/office/drawing/2014/main" id="{5879ED03-3301-47CD-B258-FEFF95FA7CB0}"/>
                </a:ext>
              </a:extLst>
            </p:cNvPr>
            <p:cNvSpPr/>
            <p:nvPr/>
          </p:nvSpPr>
          <p:spPr>
            <a:xfrm>
              <a:off x="5451772" y="3700367"/>
              <a:ext cx="57075" cy="102075"/>
            </a:xfrm>
            <a:custGeom>
              <a:avLst/>
              <a:gdLst>
                <a:gd name="connsiteX0" fmla="*/ 43485 w 57075"/>
                <a:gd name="connsiteY0" fmla="*/ 0 h 102075"/>
                <a:gd name="connsiteX1" fmla="*/ 57011 w 57075"/>
                <a:gd name="connsiteY1" fmla="*/ 0 h 102075"/>
                <a:gd name="connsiteX2" fmla="*/ 57011 w 57075"/>
                <a:gd name="connsiteY2" fmla="*/ 71533 h 102075"/>
                <a:gd name="connsiteX3" fmla="*/ 49581 w 57075"/>
                <a:gd name="connsiteY3" fmla="*/ 94107 h 102075"/>
                <a:gd name="connsiteX4" fmla="*/ 28531 w 57075"/>
                <a:gd name="connsiteY4" fmla="*/ 102013 h 102075"/>
                <a:gd name="connsiteX5" fmla="*/ 7100 w 57075"/>
                <a:gd name="connsiteY5" fmla="*/ 94679 h 102075"/>
                <a:gd name="connsiteX6" fmla="*/ 146 w 57075"/>
                <a:gd name="connsiteY6" fmla="*/ 74200 h 102075"/>
                <a:gd name="connsiteX7" fmla="*/ 146 w 57075"/>
                <a:gd name="connsiteY7" fmla="*/ 67342 h 102075"/>
                <a:gd name="connsiteX8" fmla="*/ 12719 w 57075"/>
                <a:gd name="connsiteY8" fmla="*/ 67342 h 102075"/>
                <a:gd name="connsiteX9" fmla="*/ 12719 w 57075"/>
                <a:gd name="connsiteY9" fmla="*/ 74200 h 102075"/>
                <a:gd name="connsiteX10" fmla="*/ 16625 w 57075"/>
                <a:gd name="connsiteY10" fmla="*/ 86392 h 102075"/>
                <a:gd name="connsiteX11" fmla="*/ 39241 w 57075"/>
                <a:gd name="connsiteY11" fmla="*/ 85600 h 102075"/>
                <a:gd name="connsiteX12" fmla="*/ 39389 w 57075"/>
                <a:gd name="connsiteY12" fmla="*/ 85439 h 102075"/>
                <a:gd name="connsiteX13" fmla="*/ 43485 w 57075"/>
                <a:gd name="connsiteY13" fmla="*/ 71533 h 10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075" h="102075">
                  <a:moveTo>
                    <a:pt x="43485" y="0"/>
                  </a:moveTo>
                  <a:lnTo>
                    <a:pt x="57011" y="0"/>
                  </a:lnTo>
                  <a:lnTo>
                    <a:pt x="57011" y="71533"/>
                  </a:lnTo>
                  <a:cubicBezTo>
                    <a:pt x="57533" y="79734"/>
                    <a:pt x="54872" y="87820"/>
                    <a:pt x="49581" y="94107"/>
                  </a:cubicBezTo>
                  <a:cubicBezTo>
                    <a:pt x="44037" y="99661"/>
                    <a:pt x="36360" y="102544"/>
                    <a:pt x="28531" y="102013"/>
                  </a:cubicBezTo>
                  <a:cubicBezTo>
                    <a:pt x="20696" y="102515"/>
                    <a:pt x="12984" y="99875"/>
                    <a:pt x="7100" y="94679"/>
                  </a:cubicBezTo>
                  <a:cubicBezTo>
                    <a:pt x="1885" y="89206"/>
                    <a:pt x="-659" y="81716"/>
                    <a:pt x="146" y="74200"/>
                  </a:cubicBezTo>
                  <a:lnTo>
                    <a:pt x="146" y="67342"/>
                  </a:lnTo>
                  <a:lnTo>
                    <a:pt x="12719" y="67342"/>
                  </a:lnTo>
                  <a:lnTo>
                    <a:pt x="12719" y="74200"/>
                  </a:lnTo>
                  <a:cubicBezTo>
                    <a:pt x="12408" y="78615"/>
                    <a:pt x="13806" y="82980"/>
                    <a:pt x="16625" y="86392"/>
                  </a:cubicBezTo>
                  <a:cubicBezTo>
                    <a:pt x="23088" y="92418"/>
                    <a:pt x="33214" y="92064"/>
                    <a:pt x="39241" y="85600"/>
                  </a:cubicBezTo>
                  <a:cubicBezTo>
                    <a:pt x="39291" y="85547"/>
                    <a:pt x="39341" y="85494"/>
                    <a:pt x="39389" y="85439"/>
                  </a:cubicBezTo>
                  <a:cubicBezTo>
                    <a:pt x="42335" y="81424"/>
                    <a:pt x="43785" y="76504"/>
                    <a:pt x="43485" y="715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" name="任意多边形: 形状 100">
              <a:extLst>
                <a:ext uri="{FF2B5EF4-FFF2-40B4-BE49-F238E27FC236}">
                  <a16:creationId xmlns:a16="http://schemas.microsoft.com/office/drawing/2014/main" id="{FE6C119D-3DEF-420D-879F-C1B7357C8739}"/>
                </a:ext>
              </a:extLst>
            </p:cNvPr>
            <p:cNvSpPr/>
            <p:nvPr/>
          </p:nvSpPr>
          <p:spPr>
            <a:xfrm>
              <a:off x="5545073" y="3700462"/>
              <a:ext cx="13430" cy="99155"/>
            </a:xfrm>
            <a:custGeom>
              <a:avLst/>
              <a:gdLst>
                <a:gd name="connsiteX0" fmla="*/ 0 w 13430"/>
                <a:gd name="connsiteY0" fmla="*/ 0 h 99155"/>
                <a:gd name="connsiteX1" fmla="*/ 6668 w 13430"/>
                <a:gd name="connsiteY1" fmla="*/ 0 h 99155"/>
                <a:gd name="connsiteX2" fmla="*/ 13430 w 13430"/>
                <a:gd name="connsiteY2" fmla="*/ 0 h 99155"/>
                <a:gd name="connsiteX3" fmla="*/ 13430 w 13430"/>
                <a:gd name="connsiteY3" fmla="*/ 99155 h 99155"/>
                <a:gd name="connsiteX4" fmla="*/ 6763 w 13430"/>
                <a:gd name="connsiteY4" fmla="*/ 99155 h 99155"/>
                <a:gd name="connsiteX5" fmla="*/ 0 w 13430"/>
                <a:gd name="connsiteY5" fmla="*/ 99155 h 99155"/>
                <a:gd name="connsiteX6" fmla="*/ 0 w 13430"/>
                <a:gd name="connsiteY6" fmla="*/ 0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30" h="99155">
                  <a:moveTo>
                    <a:pt x="0" y="0"/>
                  </a:moveTo>
                  <a:lnTo>
                    <a:pt x="6668" y="0"/>
                  </a:lnTo>
                  <a:lnTo>
                    <a:pt x="13430" y="0"/>
                  </a:lnTo>
                  <a:lnTo>
                    <a:pt x="13430" y="99155"/>
                  </a:lnTo>
                  <a:lnTo>
                    <a:pt x="6763" y="99155"/>
                  </a:lnTo>
                  <a:lnTo>
                    <a:pt x="0" y="991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" name="任意多边形: 形状 101">
              <a:extLst>
                <a:ext uri="{FF2B5EF4-FFF2-40B4-BE49-F238E27FC236}">
                  <a16:creationId xmlns:a16="http://schemas.microsoft.com/office/drawing/2014/main" id="{73D064A8-D2A8-4F70-A9B1-6F8F950CC705}"/>
                </a:ext>
              </a:extLst>
            </p:cNvPr>
            <p:cNvSpPr/>
            <p:nvPr/>
          </p:nvSpPr>
          <p:spPr>
            <a:xfrm>
              <a:off x="5586412" y="3700367"/>
              <a:ext cx="89058" cy="99250"/>
            </a:xfrm>
            <a:custGeom>
              <a:avLst/>
              <a:gdLst>
                <a:gd name="connsiteX0" fmla="*/ 38100 w 89058"/>
                <a:gd name="connsiteY0" fmla="*/ 0 h 99250"/>
                <a:gd name="connsiteX1" fmla="*/ 53435 w 89058"/>
                <a:gd name="connsiteY1" fmla="*/ 0 h 99250"/>
                <a:gd name="connsiteX2" fmla="*/ 89059 w 89058"/>
                <a:gd name="connsiteY2" fmla="*/ 99251 h 99250"/>
                <a:gd name="connsiteX3" fmla="*/ 74295 w 89058"/>
                <a:gd name="connsiteY3" fmla="*/ 99251 h 99250"/>
                <a:gd name="connsiteX4" fmla="*/ 64198 w 89058"/>
                <a:gd name="connsiteY4" fmla="*/ 70676 h 99250"/>
                <a:gd name="connsiteX5" fmla="*/ 24479 w 89058"/>
                <a:gd name="connsiteY5" fmla="*/ 70676 h 99250"/>
                <a:gd name="connsiteX6" fmla="*/ 14097 w 89058"/>
                <a:gd name="connsiteY6" fmla="*/ 99251 h 99250"/>
                <a:gd name="connsiteX7" fmla="*/ 0 w 89058"/>
                <a:gd name="connsiteY7" fmla="*/ 99251 h 99250"/>
                <a:gd name="connsiteX8" fmla="*/ 28575 w 89058"/>
                <a:gd name="connsiteY8" fmla="*/ 58674 h 99250"/>
                <a:gd name="connsiteX9" fmla="*/ 60008 w 89058"/>
                <a:gd name="connsiteY9" fmla="*/ 58674 h 99250"/>
                <a:gd name="connsiteX10" fmla="*/ 44672 w 89058"/>
                <a:gd name="connsiteY10" fmla="*/ 14383 h 99250"/>
                <a:gd name="connsiteX11" fmla="*/ 44672 w 89058"/>
                <a:gd name="connsiteY11" fmla="*/ 14383 h 9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058" h="99250">
                  <a:moveTo>
                    <a:pt x="38100" y="0"/>
                  </a:moveTo>
                  <a:lnTo>
                    <a:pt x="53435" y="0"/>
                  </a:lnTo>
                  <a:lnTo>
                    <a:pt x="89059" y="99251"/>
                  </a:lnTo>
                  <a:lnTo>
                    <a:pt x="74295" y="99251"/>
                  </a:lnTo>
                  <a:lnTo>
                    <a:pt x="64198" y="70676"/>
                  </a:lnTo>
                  <a:lnTo>
                    <a:pt x="24479" y="70676"/>
                  </a:lnTo>
                  <a:lnTo>
                    <a:pt x="14097" y="99251"/>
                  </a:lnTo>
                  <a:lnTo>
                    <a:pt x="0" y="99251"/>
                  </a:lnTo>
                  <a:close/>
                  <a:moveTo>
                    <a:pt x="28575" y="58674"/>
                  </a:moveTo>
                  <a:lnTo>
                    <a:pt x="60008" y="58674"/>
                  </a:lnTo>
                  <a:lnTo>
                    <a:pt x="44672" y="14383"/>
                  </a:lnTo>
                  <a:lnTo>
                    <a:pt x="44672" y="14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" name="任意多边形: 形状 102">
              <a:extLst>
                <a:ext uri="{FF2B5EF4-FFF2-40B4-BE49-F238E27FC236}">
                  <a16:creationId xmlns:a16="http://schemas.microsoft.com/office/drawing/2014/main" id="{4C74DD63-42B6-47AD-A21F-939022C04B4D}"/>
                </a:ext>
              </a:extLst>
            </p:cNvPr>
            <p:cNvSpPr/>
            <p:nvPr/>
          </p:nvSpPr>
          <p:spPr>
            <a:xfrm>
              <a:off x="5701283" y="3700462"/>
              <a:ext cx="78771" cy="99155"/>
            </a:xfrm>
            <a:custGeom>
              <a:avLst/>
              <a:gdLst>
                <a:gd name="connsiteX0" fmla="*/ 12954 w 78771"/>
                <a:gd name="connsiteY0" fmla="*/ 99155 h 99155"/>
                <a:gd name="connsiteX1" fmla="*/ 6477 w 78771"/>
                <a:gd name="connsiteY1" fmla="*/ 99155 h 99155"/>
                <a:gd name="connsiteX2" fmla="*/ 0 w 78771"/>
                <a:gd name="connsiteY2" fmla="*/ 99155 h 99155"/>
                <a:gd name="connsiteX3" fmla="*/ 0 w 78771"/>
                <a:gd name="connsiteY3" fmla="*/ 0 h 99155"/>
                <a:gd name="connsiteX4" fmla="*/ 8001 w 78771"/>
                <a:gd name="connsiteY4" fmla="*/ 0 h 99155"/>
                <a:gd name="connsiteX5" fmla="*/ 16097 w 78771"/>
                <a:gd name="connsiteY5" fmla="*/ 0 h 99155"/>
                <a:gd name="connsiteX6" fmla="*/ 65818 w 78771"/>
                <a:gd name="connsiteY6" fmla="*/ 80581 h 99155"/>
                <a:gd name="connsiteX7" fmla="*/ 65818 w 78771"/>
                <a:gd name="connsiteY7" fmla="*/ 0 h 99155"/>
                <a:gd name="connsiteX8" fmla="*/ 72295 w 78771"/>
                <a:gd name="connsiteY8" fmla="*/ 0 h 99155"/>
                <a:gd name="connsiteX9" fmla="*/ 78772 w 78771"/>
                <a:gd name="connsiteY9" fmla="*/ 0 h 99155"/>
                <a:gd name="connsiteX10" fmla="*/ 78772 w 78771"/>
                <a:gd name="connsiteY10" fmla="*/ 99155 h 99155"/>
                <a:gd name="connsiteX11" fmla="*/ 71438 w 78771"/>
                <a:gd name="connsiteY11" fmla="*/ 99155 h 99155"/>
                <a:gd name="connsiteX12" fmla="*/ 64103 w 78771"/>
                <a:gd name="connsiteY12" fmla="*/ 99155 h 99155"/>
                <a:gd name="connsiteX13" fmla="*/ 12954 w 78771"/>
                <a:gd name="connsiteY13" fmla="*/ 18193 h 99155"/>
                <a:gd name="connsiteX14" fmla="*/ 12954 w 78771"/>
                <a:gd name="connsiteY14" fmla="*/ 99155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8771" h="99155">
                  <a:moveTo>
                    <a:pt x="12954" y="99155"/>
                  </a:moveTo>
                  <a:lnTo>
                    <a:pt x="6477" y="99155"/>
                  </a:lnTo>
                  <a:lnTo>
                    <a:pt x="0" y="99155"/>
                  </a:lnTo>
                  <a:lnTo>
                    <a:pt x="0" y="0"/>
                  </a:lnTo>
                  <a:lnTo>
                    <a:pt x="8001" y="0"/>
                  </a:lnTo>
                  <a:lnTo>
                    <a:pt x="16097" y="0"/>
                  </a:lnTo>
                  <a:lnTo>
                    <a:pt x="65818" y="80581"/>
                  </a:lnTo>
                  <a:lnTo>
                    <a:pt x="65818" y="0"/>
                  </a:lnTo>
                  <a:lnTo>
                    <a:pt x="72295" y="0"/>
                  </a:lnTo>
                  <a:lnTo>
                    <a:pt x="78772" y="0"/>
                  </a:lnTo>
                  <a:lnTo>
                    <a:pt x="78772" y="99155"/>
                  </a:lnTo>
                  <a:lnTo>
                    <a:pt x="71438" y="99155"/>
                  </a:lnTo>
                  <a:lnTo>
                    <a:pt x="64103" y="99155"/>
                  </a:lnTo>
                  <a:lnTo>
                    <a:pt x="12954" y="18193"/>
                  </a:lnTo>
                  <a:lnTo>
                    <a:pt x="12954" y="991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" name="任意多边形: 形状 103">
              <a:extLst>
                <a:ext uri="{FF2B5EF4-FFF2-40B4-BE49-F238E27FC236}">
                  <a16:creationId xmlns:a16="http://schemas.microsoft.com/office/drawing/2014/main" id="{34021BE4-F548-42C7-AF69-219ECBB67425}"/>
                </a:ext>
              </a:extLst>
            </p:cNvPr>
            <p:cNvSpPr/>
            <p:nvPr/>
          </p:nvSpPr>
          <p:spPr>
            <a:xfrm>
              <a:off x="5816118" y="3697606"/>
              <a:ext cx="91000" cy="104707"/>
            </a:xfrm>
            <a:custGeom>
              <a:avLst/>
              <a:gdLst>
                <a:gd name="connsiteX0" fmla="*/ 46519 w 91000"/>
                <a:gd name="connsiteY0" fmla="*/ 104678 h 104707"/>
                <a:gd name="connsiteX1" fmla="*/ 13086 w 91000"/>
                <a:gd name="connsiteY1" fmla="*/ 90295 h 104707"/>
                <a:gd name="connsiteX2" fmla="*/ 13086 w 91000"/>
                <a:gd name="connsiteY2" fmla="*/ 14095 h 104707"/>
                <a:gd name="connsiteX3" fmla="*/ 75094 w 91000"/>
                <a:gd name="connsiteY3" fmla="*/ 9238 h 104707"/>
                <a:gd name="connsiteX4" fmla="*/ 88810 w 91000"/>
                <a:gd name="connsiteY4" fmla="*/ 32574 h 104707"/>
                <a:gd name="connsiteX5" fmla="*/ 76237 w 91000"/>
                <a:gd name="connsiteY5" fmla="*/ 32574 h 104707"/>
                <a:gd name="connsiteX6" fmla="*/ 66712 w 91000"/>
                <a:gd name="connsiteY6" fmla="*/ 17334 h 104707"/>
                <a:gd name="connsiteX7" fmla="*/ 46709 w 91000"/>
                <a:gd name="connsiteY7" fmla="*/ 12000 h 104707"/>
                <a:gd name="connsiteX8" fmla="*/ 23278 w 91000"/>
                <a:gd name="connsiteY8" fmla="*/ 23239 h 104707"/>
                <a:gd name="connsiteX9" fmla="*/ 13753 w 91000"/>
                <a:gd name="connsiteY9" fmla="*/ 52672 h 104707"/>
                <a:gd name="connsiteX10" fmla="*/ 22420 w 91000"/>
                <a:gd name="connsiteY10" fmla="*/ 82675 h 104707"/>
                <a:gd name="connsiteX11" fmla="*/ 47376 w 91000"/>
                <a:gd name="connsiteY11" fmla="*/ 93343 h 104707"/>
                <a:gd name="connsiteX12" fmla="*/ 72141 w 91000"/>
                <a:gd name="connsiteY12" fmla="*/ 82104 h 104707"/>
                <a:gd name="connsiteX13" fmla="*/ 74903 w 91000"/>
                <a:gd name="connsiteY13" fmla="*/ 78389 h 104707"/>
                <a:gd name="connsiteX14" fmla="*/ 77570 w 91000"/>
                <a:gd name="connsiteY14" fmla="*/ 71055 h 104707"/>
                <a:gd name="connsiteX15" fmla="*/ 78713 w 91000"/>
                <a:gd name="connsiteY15" fmla="*/ 62101 h 104707"/>
                <a:gd name="connsiteX16" fmla="*/ 78713 w 91000"/>
                <a:gd name="connsiteY16" fmla="*/ 60863 h 104707"/>
                <a:gd name="connsiteX17" fmla="*/ 47662 w 91000"/>
                <a:gd name="connsiteY17" fmla="*/ 60863 h 104707"/>
                <a:gd name="connsiteX18" fmla="*/ 47662 w 91000"/>
                <a:gd name="connsiteY18" fmla="*/ 49433 h 104707"/>
                <a:gd name="connsiteX19" fmla="*/ 91000 w 91000"/>
                <a:gd name="connsiteY19" fmla="*/ 49433 h 104707"/>
                <a:gd name="connsiteX20" fmla="*/ 91000 w 91000"/>
                <a:gd name="connsiteY20" fmla="*/ 101916 h 104707"/>
                <a:gd name="connsiteX21" fmla="*/ 82714 w 91000"/>
                <a:gd name="connsiteY21" fmla="*/ 101916 h 104707"/>
                <a:gd name="connsiteX22" fmla="*/ 79380 w 91000"/>
                <a:gd name="connsiteY22" fmla="*/ 89438 h 104707"/>
                <a:gd name="connsiteX23" fmla="*/ 78713 w 91000"/>
                <a:gd name="connsiteY23" fmla="*/ 90295 h 104707"/>
                <a:gd name="connsiteX24" fmla="*/ 46519 w 91000"/>
                <a:gd name="connsiteY24" fmla="*/ 104678 h 10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1000" h="104707">
                  <a:moveTo>
                    <a:pt x="46519" y="104678"/>
                  </a:moveTo>
                  <a:cubicBezTo>
                    <a:pt x="33779" y="105156"/>
                    <a:pt x="21500" y="99874"/>
                    <a:pt x="13086" y="90295"/>
                  </a:cubicBezTo>
                  <a:cubicBezTo>
                    <a:pt x="-4362" y="67892"/>
                    <a:pt x="-4362" y="36499"/>
                    <a:pt x="13086" y="14095"/>
                  </a:cubicBezTo>
                  <a:cubicBezTo>
                    <a:pt x="29698" y="-2661"/>
                    <a:pt x="56075" y="-4727"/>
                    <a:pt x="75094" y="9238"/>
                  </a:cubicBezTo>
                  <a:cubicBezTo>
                    <a:pt x="82664" y="14813"/>
                    <a:pt x="87621" y="23247"/>
                    <a:pt x="88810" y="32574"/>
                  </a:cubicBezTo>
                  <a:lnTo>
                    <a:pt x="76237" y="32574"/>
                  </a:lnTo>
                  <a:cubicBezTo>
                    <a:pt x="75265" y="26410"/>
                    <a:pt x="71826" y="20909"/>
                    <a:pt x="66712" y="17334"/>
                  </a:cubicBezTo>
                  <a:cubicBezTo>
                    <a:pt x="60743" y="13560"/>
                    <a:pt x="53764" y="11700"/>
                    <a:pt x="46709" y="12000"/>
                  </a:cubicBezTo>
                  <a:cubicBezTo>
                    <a:pt x="37548" y="11772"/>
                    <a:pt x="28835" y="15953"/>
                    <a:pt x="23278" y="23239"/>
                  </a:cubicBezTo>
                  <a:cubicBezTo>
                    <a:pt x="16786" y="31649"/>
                    <a:pt x="13419" y="42053"/>
                    <a:pt x="13753" y="52672"/>
                  </a:cubicBezTo>
                  <a:cubicBezTo>
                    <a:pt x="13095" y="63373"/>
                    <a:pt x="16158" y="73973"/>
                    <a:pt x="22420" y="82675"/>
                  </a:cubicBezTo>
                  <a:cubicBezTo>
                    <a:pt x="28563" y="90006"/>
                    <a:pt x="37833" y="93968"/>
                    <a:pt x="47376" y="93343"/>
                  </a:cubicBezTo>
                  <a:cubicBezTo>
                    <a:pt x="56934" y="93677"/>
                    <a:pt x="66098" y="89518"/>
                    <a:pt x="72141" y="82104"/>
                  </a:cubicBezTo>
                  <a:cubicBezTo>
                    <a:pt x="73167" y="80947"/>
                    <a:pt x="74091" y="79704"/>
                    <a:pt x="74903" y="78389"/>
                  </a:cubicBezTo>
                  <a:cubicBezTo>
                    <a:pt x="76190" y="76108"/>
                    <a:pt x="77091" y="73629"/>
                    <a:pt x="77570" y="71055"/>
                  </a:cubicBezTo>
                  <a:cubicBezTo>
                    <a:pt x="78305" y="68126"/>
                    <a:pt x="78688" y="65121"/>
                    <a:pt x="78713" y="62101"/>
                  </a:cubicBezTo>
                  <a:lnTo>
                    <a:pt x="78713" y="60863"/>
                  </a:lnTo>
                  <a:lnTo>
                    <a:pt x="47662" y="60863"/>
                  </a:lnTo>
                  <a:lnTo>
                    <a:pt x="47662" y="49433"/>
                  </a:lnTo>
                  <a:lnTo>
                    <a:pt x="91000" y="49433"/>
                  </a:lnTo>
                  <a:lnTo>
                    <a:pt x="91000" y="101916"/>
                  </a:lnTo>
                  <a:lnTo>
                    <a:pt x="82714" y="101916"/>
                  </a:lnTo>
                  <a:lnTo>
                    <a:pt x="79380" y="89438"/>
                  </a:lnTo>
                  <a:lnTo>
                    <a:pt x="78713" y="90295"/>
                  </a:lnTo>
                  <a:cubicBezTo>
                    <a:pt x="70796" y="99827"/>
                    <a:pt x="58901" y="105142"/>
                    <a:pt x="46519" y="104678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" name="任意多边形: 形状 104">
              <a:extLst>
                <a:ext uri="{FF2B5EF4-FFF2-40B4-BE49-F238E27FC236}">
                  <a16:creationId xmlns:a16="http://schemas.microsoft.com/office/drawing/2014/main" id="{163F6460-0548-4BE0-9EF8-9A357A23E5C4}"/>
                </a:ext>
              </a:extLst>
            </p:cNvPr>
            <p:cNvSpPr/>
            <p:nvPr/>
          </p:nvSpPr>
          <p:spPr>
            <a:xfrm>
              <a:off x="6000329" y="3700367"/>
              <a:ext cx="78048" cy="101926"/>
            </a:xfrm>
            <a:custGeom>
              <a:avLst/>
              <a:gdLst>
                <a:gd name="connsiteX0" fmla="*/ 77668 w 78048"/>
                <a:gd name="connsiteY0" fmla="*/ 62865 h 101926"/>
                <a:gd name="connsiteX1" fmla="*/ 34300 w 78048"/>
                <a:gd name="connsiteY1" fmla="*/ 101868 h 101926"/>
                <a:gd name="connsiteX2" fmla="*/ 9659 w 78048"/>
                <a:gd name="connsiteY2" fmla="*/ 92012 h 101926"/>
                <a:gd name="connsiteX3" fmla="*/ 134 w 78048"/>
                <a:gd name="connsiteY3" fmla="*/ 62865 h 101926"/>
                <a:gd name="connsiteX4" fmla="*/ 134 w 78048"/>
                <a:gd name="connsiteY4" fmla="*/ 0 h 101926"/>
                <a:gd name="connsiteX5" fmla="*/ 13565 w 78048"/>
                <a:gd name="connsiteY5" fmla="*/ 0 h 101926"/>
                <a:gd name="connsiteX6" fmla="*/ 13565 w 78048"/>
                <a:gd name="connsiteY6" fmla="*/ 62008 h 101926"/>
                <a:gd name="connsiteX7" fmla="*/ 20137 w 78048"/>
                <a:gd name="connsiteY7" fmla="*/ 82963 h 101926"/>
                <a:gd name="connsiteX8" fmla="*/ 39187 w 78048"/>
                <a:gd name="connsiteY8" fmla="*/ 90202 h 101926"/>
                <a:gd name="connsiteX9" fmla="*/ 58237 w 78048"/>
                <a:gd name="connsiteY9" fmla="*/ 82963 h 101926"/>
                <a:gd name="connsiteX10" fmla="*/ 64714 w 78048"/>
                <a:gd name="connsiteY10" fmla="*/ 62008 h 101926"/>
                <a:gd name="connsiteX11" fmla="*/ 64714 w 78048"/>
                <a:gd name="connsiteY11" fmla="*/ 95 h 101926"/>
                <a:gd name="connsiteX12" fmla="*/ 78049 w 78048"/>
                <a:gd name="connsiteY12" fmla="*/ 95 h 101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8048" h="101926">
                  <a:moveTo>
                    <a:pt x="77668" y="62865"/>
                  </a:moveTo>
                  <a:cubicBezTo>
                    <a:pt x="76458" y="85611"/>
                    <a:pt x="57046" y="103073"/>
                    <a:pt x="34300" y="101868"/>
                  </a:cubicBezTo>
                  <a:cubicBezTo>
                    <a:pt x="25223" y="101387"/>
                    <a:pt x="16565" y="97922"/>
                    <a:pt x="9659" y="92012"/>
                  </a:cubicBezTo>
                  <a:cubicBezTo>
                    <a:pt x="2697" y="83973"/>
                    <a:pt x="-742" y="73466"/>
                    <a:pt x="134" y="62865"/>
                  </a:cubicBezTo>
                  <a:lnTo>
                    <a:pt x="134" y="0"/>
                  </a:lnTo>
                  <a:lnTo>
                    <a:pt x="13565" y="0"/>
                  </a:lnTo>
                  <a:lnTo>
                    <a:pt x="13565" y="62008"/>
                  </a:lnTo>
                  <a:cubicBezTo>
                    <a:pt x="13022" y="69573"/>
                    <a:pt x="15365" y="77064"/>
                    <a:pt x="20137" y="82963"/>
                  </a:cubicBezTo>
                  <a:cubicBezTo>
                    <a:pt x="25099" y="88074"/>
                    <a:pt x="32081" y="90725"/>
                    <a:pt x="39187" y="90202"/>
                  </a:cubicBezTo>
                  <a:cubicBezTo>
                    <a:pt x="46283" y="90672"/>
                    <a:pt x="53236" y="88030"/>
                    <a:pt x="58237" y="82963"/>
                  </a:cubicBezTo>
                  <a:cubicBezTo>
                    <a:pt x="62942" y="77033"/>
                    <a:pt x="65247" y="69556"/>
                    <a:pt x="64714" y="62008"/>
                  </a:cubicBezTo>
                  <a:lnTo>
                    <a:pt x="64714" y="95"/>
                  </a:lnTo>
                  <a:lnTo>
                    <a:pt x="78049" y="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" name="任意多边形: 形状 105">
              <a:extLst>
                <a:ext uri="{FF2B5EF4-FFF2-40B4-BE49-F238E27FC236}">
                  <a16:creationId xmlns:a16="http://schemas.microsoft.com/office/drawing/2014/main" id="{E84A44E7-70D7-432C-BA95-C777625BC169}"/>
                </a:ext>
              </a:extLst>
            </p:cNvPr>
            <p:cNvSpPr/>
            <p:nvPr/>
          </p:nvSpPr>
          <p:spPr>
            <a:xfrm>
              <a:off x="6116001" y="3700462"/>
              <a:ext cx="78771" cy="99155"/>
            </a:xfrm>
            <a:custGeom>
              <a:avLst/>
              <a:gdLst>
                <a:gd name="connsiteX0" fmla="*/ 12954 w 78771"/>
                <a:gd name="connsiteY0" fmla="*/ 99155 h 99155"/>
                <a:gd name="connsiteX1" fmla="*/ 6477 w 78771"/>
                <a:gd name="connsiteY1" fmla="*/ 99155 h 99155"/>
                <a:gd name="connsiteX2" fmla="*/ 0 w 78771"/>
                <a:gd name="connsiteY2" fmla="*/ 99155 h 99155"/>
                <a:gd name="connsiteX3" fmla="*/ 0 w 78771"/>
                <a:gd name="connsiteY3" fmla="*/ 0 h 99155"/>
                <a:gd name="connsiteX4" fmla="*/ 8001 w 78771"/>
                <a:gd name="connsiteY4" fmla="*/ 0 h 99155"/>
                <a:gd name="connsiteX5" fmla="*/ 16097 w 78771"/>
                <a:gd name="connsiteY5" fmla="*/ 0 h 99155"/>
                <a:gd name="connsiteX6" fmla="*/ 65818 w 78771"/>
                <a:gd name="connsiteY6" fmla="*/ 80581 h 99155"/>
                <a:gd name="connsiteX7" fmla="*/ 65818 w 78771"/>
                <a:gd name="connsiteY7" fmla="*/ 0 h 99155"/>
                <a:gd name="connsiteX8" fmla="*/ 72295 w 78771"/>
                <a:gd name="connsiteY8" fmla="*/ 0 h 99155"/>
                <a:gd name="connsiteX9" fmla="*/ 78772 w 78771"/>
                <a:gd name="connsiteY9" fmla="*/ 0 h 99155"/>
                <a:gd name="connsiteX10" fmla="*/ 78772 w 78771"/>
                <a:gd name="connsiteY10" fmla="*/ 99155 h 99155"/>
                <a:gd name="connsiteX11" fmla="*/ 71438 w 78771"/>
                <a:gd name="connsiteY11" fmla="*/ 99155 h 99155"/>
                <a:gd name="connsiteX12" fmla="*/ 64008 w 78771"/>
                <a:gd name="connsiteY12" fmla="*/ 99155 h 99155"/>
                <a:gd name="connsiteX13" fmla="*/ 12954 w 78771"/>
                <a:gd name="connsiteY13" fmla="*/ 18193 h 99155"/>
                <a:gd name="connsiteX14" fmla="*/ 12954 w 78771"/>
                <a:gd name="connsiteY14" fmla="*/ 99155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8771" h="99155">
                  <a:moveTo>
                    <a:pt x="12954" y="99155"/>
                  </a:moveTo>
                  <a:lnTo>
                    <a:pt x="6477" y="99155"/>
                  </a:lnTo>
                  <a:lnTo>
                    <a:pt x="0" y="99155"/>
                  </a:lnTo>
                  <a:lnTo>
                    <a:pt x="0" y="0"/>
                  </a:lnTo>
                  <a:lnTo>
                    <a:pt x="8001" y="0"/>
                  </a:lnTo>
                  <a:lnTo>
                    <a:pt x="16097" y="0"/>
                  </a:lnTo>
                  <a:lnTo>
                    <a:pt x="65818" y="80581"/>
                  </a:lnTo>
                  <a:lnTo>
                    <a:pt x="65818" y="0"/>
                  </a:lnTo>
                  <a:lnTo>
                    <a:pt x="72295" y="0"/>
                  </a:lnTo>
                  <a:lnTo>
                    <a:pt x="78772" y="0"/>
                  </a:lnTo>
                  <a:lnTo>
                    <a:pt x="78772" y="99155"/>
                  </a:lnTo>
                  <a:lnTo>
                    <a:pt x="71438" y="99155"/>
                  </a:lnTo>
                  <a:lnTo>
                    <a:pt x="64008" y="99155"/>
                  </a:lnTo>
                  <a:lnTo>
                    <a:pt x="12954" y="18193"/>
                  </a:lnTo>
                  <a:lnTo>
                    <a:pt x="12954" y="991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7" name="任意多边形: 形状 106">
              <a:extLst>
                <a:ext uri="{FF2B5EF4-FFF2-40B4-BE49-F238E27FC236}">
                  <a16:creationId xmlns:a16="http://schemas.microsoft.com/office/drawing/2014/main" id="{3680C120-00EB-43B7-81D8-FFAC2C3C3D79}"/>
                </a:ext>
              </a:extLst>
            </p:cNvPr>
            <p:cNvSpPr/>
            <p:nvPr/>
          </p:nvSpPr>
          <p:spPr>
            <a:xfrm>
              <a:off x="6231635" y="3700462"/>
              <a:ext cx="13430" cy="99155"/>
            </a:xfrm>
            <a:custGeom>
              <a:avLst/>
              <a:gdLst>
                <a:gd name="connsiteX0" fmla="*/ 0 w 13430"/>
                <a:gd name="connsiteY0" fmla="*/ 0 h 99155"/>
                <a:gd name="connsiteX1" fmla="*/ 6668 w 13430"/>
                <a:gd name="connsiteY1" fmla="*/ 0 h 99155"/>
                <a:gd name="connsiteX2" fmla="*/ 13430 w 13430"/>
                <a:gd name="connsiteY2" fmla="*/ 0 h 99155"/>
                <a:gd name="connsiteX3" fmla="*/ 13430 w 13430"/>
                <a:gd name="connsiteY3" fmla="*/ 99155 h 99155"/>
                <a:gd name="connsiteX4" fmla="*/ 6763 w 13430"/>
                <a:gd name="connsiteY4" fmla="*/ 99155 h 99155"/>
                <a:gd name="connsiteX5" fmla="*/ 0 w 13430"/>
                <a:gd name="connsiteY5" fmla="*/ 99155 h 99155"/>
                <a:gd name="connsiteX6" fmla="*/ 0 w 13430"/>
                <a:gd name="connsiteY6" fmla="*/ 0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30" h="99155">
                  <a:moveTo>
                    <a:pt x="0" y="0"/>
                  </a:moveTo>
                  <a:lnTo>
                    <a:pt x="6668" y="0"/>
                  </a:lnTo>
                  <a:lnTo>
                    <a:pt x="13430" y="0"/>
                  </a:lnTo>
                  <a:lnTo>
                    <a:pt x="13430" y="99155"/>
                  </a:lnTo>
                  <a:lnTo>
                    <a:pt x="6763" y="99155"/>
                  </a:lnTo>
                  <a:lnTo>
                    <a:pt x="0" y="991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8" name="任意多边形: 形状 107">
              <a:extLst>
                <a:ext uri="{FF2B5EF4-FFF2-40B4-BE49-F238E27FC236}">
                  <a16:creationId xmlns:a16="http://schemas.microsoft.com/office/drawing/2014/main" id="{7D811158-A4FA-421C-A89D-BA25D566F328}"/>
                </a:ext>
              </a:extLst>
            </p:cNvPr>
            <p:cNvSpPr/>
            <p:nvPr/>
          </p:nvSpPr>
          <p:spPr>
            <a:xfrm>
              <a:off x="6271354" y="3700462"/>
              <a:ext cx="86677" cy="99155"/>
            </a:xfrm>
            <a:custGeom>
              <a:avLst/>
              <a:gdLst>
                <a:gd name="connsiteX0" fmla="*/ 0 w 86677"/>
                <a:gd name="connsiteY0" fmla="*/ 0 h 99155"/>
                <a:gd name="connsiteX1" fmla="*/ 7429 w 86677"/>
                <a:gd name="connsiteY1" fmla="*/ 0 h 99155"/>
                <a:gd name="connsiteX2" fmla="*/ 14954 w 86677"/>
                <a:gd name="connsiteY2" fmla="*/ 0 h 99155"/>
                <a:gd name="connsiteX3" fmla="*/ 43339 w 86677"/>
                <a:gd name="connsiteY3" fmla="*/ 84773 h 99155"/>
                <a:gd name="connsiteX4" fmla="*/ 43434 w 86677"/>
                <a:gd name="connsiteY4" fmla="*/ 84773 h 99155"/>
                <a:gd name="connsiteX5" fmla="*/ 71818 w 86677"/>
                <a:gd name="connsiteY5" fmla="*/ 0 h 99155"/>
                <a:gd name="connsiteX6" fmla="*/ 79248 w 86677"/>
                <a:gd name="connsiteY6" fmla="*/ 0 h 99155"/>
                <a:gd name="connsiteX7" fmla="*/ 86677 w 86677"/>
                <a:gd name="connsiteY7" fmla="*/ 0 h 99155"/>
                <a:gd name="connsiteX8" fmla="*/ 50578 w 86677"/>
                <a:gd name="connsiteY8" fmla="*/ 99155 h 99155"/>
                <a:gd name="connsiteX9" fmla="*/ 43339 w 86677"/>
                <a:gd name="connsiteY9" fmla="*/ 99155 h 99155"/>
                <a:gd name="connsiteX10" fmla="*/ 36100 w 86677"/>
                <a:gd name="connsiteY10" fmla="*/ 99155 h 99155"/>
                <a:gd name="connsiteX11" fmla="*/ 0 w 86677"/>
                <a:gd name="connsiteY11" fmla="*/ 0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6677" h="99155">
                  <a:moveTo>
                    <a:pt x="0" y="0"/>
                  </a:moveTo>
                  <a:lnTo>
                    <a:pt x="7429" y="0"/>
                  </a:lnTo>
                  <a:lnTo>
                    <a:pt x="14954" y="0"/>
                  </a:lnTo>
                  <a:lnTo>
                    <a:pt x="43339" y="84773"/>
                  </a:lnTo>
                  <a:lnTo>
                    <a:pt x="43434" y="84773"/>
                  </a:lnTo>
                  <a:lnTo>
                    <a:pt x="71818" y="0"/>
                  </a:lnTo>
                  <a:lnTo>
                    <a:pt x="79248" y="0"/>
                  </a:lnTo>
                  <a:lnTo>
                    <a:pt x="86677" y="0"/>
                  </a:lnTo>
                  <a:lnTo>
                    <a:pt x="50578" y="99155"/>
                  </a:lnTo>
                  <a:lnTo>
                    <a:pt x="43339" y="99155"/>
                  </a:lnTo>
                  <a:lnTo>
                    <a:pt x="36100" y="991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9" name="任意多边形: 形状 108">
              <a:extLst>
                <a:ext uri="{FF2B5EF4-FFF2-40B4-BE49-F238E27FC236}">
                  <a16:creationId xmlns:a16="http://schemas.microsoft.com/office/drawing/2014/main" id="{4C59C916-24EA-43B6-AB03-B9F8C0CF4671}"/>
                </a:ext>
              </a:extLst>
            </p:cNvPr>
            <p:cNvSpPr/>
            <p:nvPr/>
          </p:nvSpPr>
          <p:spPr>
            <a:xfrm>
              <a:off x="6383749" y="3700462"/>
              <a:ext cx="73342" cy="99155"/>
            </a:xfrm>
            <a:custGeom>
              <a:avLst/>
              <a:gdLst>
                <a:gd name="connsiteX0" fmla="*/ 0 w 73342"/>
                <a:gd name="connsiteY0" fmla="*/ 99155 h 99155"/>
                <a:gd name="connsiteX1" fmla="*/ 0 w 73342"/>
                <a:gd name="connsiteY1" fmla="*/ 0 h 99155"/>
                <a:gd name="connsiteX2" fmla="*/ 72485 w 73342"/>
                <a:gd name="connsiteY2" fmla="*/ 0 h 99155"/>
                <a:gd name="connsiteX3" fmla="*/ 72485 w 73342"/>
                <a:gd name="connsiteY3" fmla="*/ 5906 h 99155"/>
                <a:gd name="connsiteX4" fmla="*/ 72485 w 73342"/>
                <a:gd name="connsiteY4" fmla="*/ 11811 h 99155"/>
                <a:gd name="connsiteX5" fmla="*/ 13430 w 73342"/>
                <a:gd name="connsiteY5" fmla="*/ 11811 h 99155"/>
                <a:gd name="connsiteX6" fmla="*/ 13430 w 73342"/>
                <a:gd name="connsiteY6" fmla="*/ 42196 h 99155"/>
                <a:gd name="connsiteX7" fmla="*/ 67342 w 73342"/>
                <a:gd name="connsiteY7" fmla="*/ 42196 h 99155"/>
                <a:gd name="connsiteX8" fmla="*/ 67342 w 73342"/>
                <a:gd name="connsiteY8" fmla="*/ 48101 h 99155"/>
                <a:gd name="connsiteX9" fmla="*/ 67342 w 73342"/>
                <a:gd name="connsiteY9" fmla="*/ 54007 h 99155"/>
                <a:gd name="connsiteX10" fmla="*/ 13430 w 73342"/>
                <a:gd name="connsiteY10" fmla="*/ 54007 h 99155"/>
                <a:gd name="connsiteX11" fmla="*/ 13430 w 73342"/>
                <a:gd name="connsiteY11" fmla="*/ 87344 h 99155"/>
                <a:gd name="connsiteX12" fmla="*/ 73342 w 73342"/>
                <a:gd name="connsiteY12" fmla="*/ 87344 h 99155"/>
                <a:gd name="connsiteX13" fmla="*/ 73342 w 73342"/>
                <a:gd name="connsiteY13" fmla="*/ 93250 h 99155"/>
                <a:gd name="connsiteX14" fmla="*/ 73342 w 73342"/>
                <a:gd name="connsiteY14" fmla="*/ 99155 h 99155"/>
                <a:gd name="connsiteX15" fmla="*/ 0 w 73342"/>
                <a:gd name="connsiteY15" fmla="*/ 99155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3342" h="99155">
                  <a:moveTo>
                    <a:pt x="0" y="99155"/>
                  </a:moveTo>
                  <a:lnTo>
                    <a:pt x="0" y="0"/>
                  </a:lnTo>
                  <a:lnTo>
                    <a:pt x="72485" y="0"/>
                  </a:lnTo>
                  <a:lnTo>
                    <a:pt x="72485" y="5906"/>
                  </a:lnTo>
                  <a:lnTo>
                    <a:pt x="72485" y="11811"/>
                  </a:lnTo>
                  <a:lnTo>
                    <a:pt x="13430" y="11811"/>
                  </a:lnTo>
                  <a:lnTo>
                    <a:pt x="13430" y="42196"/>
                  </a:lnTo>
                  <a:lnTo>
                    <a:pt x="67342" y="42196"/>
                  </a:lnTo>
                  <a:lnTo>
                    <a:pt x="67342" y="48101"/>
                  </a:lnTo>
                  <a:lnTo>
                    <a:pt x="67342" y="54007"/>
                  </a:lnTo>
                  <a:lnTo>
                    <a:pt x="13430" y="54007"/>
                  </a:lnTo>
                  <a:lnTo>
                    <a:pt x="13430" y="87344"/>
                  </a:lnTo>
                  <a:lnTo>
                    <a:pt x="73342" y="87344"/>
                  </a:lnTo>
                  <a:lnTo>
                    <a:pt x="73342" y="93250"/>
                  </a:lnTo>
                  <a:lnTo>
                    <a:pt x="73342" y="99155"/>
                  </a:lnTo>
                  <a:lnTo>
                    <a:pt x="0" y="991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0" name="任意多边形: 形状 109">
              <a:extLst>
                <a:ext uri="{FF2B5EF4-FFF2-40B4-BE49-F238E27FC236}">
                  <a16:creationId xmlns:a16="http://schemas.microsoft.com/office/drawing/2014/main" id="{DA175735-1646-4461-9E13-7CBD42475581}"/>
                </a:ext>
              </a:extLst>
            </p:cNvPr>
            <p:cNvSpPr/>
            <p:nvPr/>
          </p:nvSpPr>
          <p:spPr>
            <a:xfrm>
              <a:off x="6492811" y="3700289"/>
              <a:ext cx="82486" cy="99327"/>
            </a:xfrm>
            <a:custGeom>
              <a:avLst/>
              <a:gdLst>
                <a:gd name="connsiteX0" fmla="*/ 0 w 82486"/>
                <a:gd name="connsiteY0" fmla="*/ 77 h 99327"/>
                <a:gd name="connsiteX1" fmla="*/ 46101 w 82486"/>
                <a:gd name="connsiteY1" fmla="*/ 77 h 99327"/>
                <a:gd name="connsiteX2" fmla="*/ 70104 w 82486"/>
                <a:gd name="connsiteY2" fmla="*/ 7031 h 99327"/>
                <a:gd name="connsiteX3" fmla="*/ 78296 w 82486"/>
                <a:gd name="connsiteY3" fmla="*/ 27033 h 99327"/>
                <a:gd name="connsiteX4" fmla="*/ 69723 w 82486"/>
                <a:gd name="connsiteY4" fmla="*/ 47417 h 99327"/>
                <a:gd name="connsiteX5" fmla="*/ 65151 w 82486"/>
                <a:gd name="connsiteY5" fmla="*/ 50750 h 99327"/>
                <a:gd name="connsiteX6" fmla="*/ 67342 w 82486"/>
                <a:gd name="connsiteY6" fmla="*/ 51703 h 99327"/>
                <a:gd name="connsiteX7" fmla="*/ 76867 w 82486"/>
                <a:gd name="connsiteY7" fmla="*/ 69229 h 99327"/>
                <a:gd name="connsiteX8" fmla="*/ 77438 w 82486"/>
                <a:gd name="connsiteY8" fmla="*/ 87326 h 99327"/>
                <a:gd name="connsiteX9" fmla="*/ 78581 w 82486"/>
                <a:gd name="connsiteY9" fmla="*/ 93708 h 99327"/>
                <a:gd name="connsiteX10" fmla="*/ 82487 w 82486"/>
                <a:gd name="connsiteY10" fmla="*/ 97137 h 99327"/>
                <a:gd name="connsiteX11" fmla="*/ 82487 w 82486"/>
                <a:gd name="connsiteY11" fmla="*/ 99233 h 99327"/>
                <a:gd name="connsiteX12" fmla="*/ 66008 w 82486"/>
                <a:gd name="connsiteY12" fmla="*/ 99233 h 99327"/>
                <a:gd name="connsiteX13" fmla="*/ 64865 w 82486"/>
                <a:gd name="connsiteY13" fmla="*/ 92946 h 99327"/>
                <a:gd name="connsiteX14" fmla="*/ 64103 w 82486"/>
                <a:gd name="connsiteY14" fmla="*/ 81516 h 99327"/>
                <a:gd name="connsiteX15" fmla="*/ 64103 w 82486"/>
                <a:gd name="connsiteY15" fmla="*/ 73706 h 99327"/>
                <a:gd name="connsiteX16" fmla="*/ 59531 w 82486"/>
                <a:gd name="connsiteY16" fmla="*/ 60561 h 99327"/>
                <a:gd name="connsiteX17" fmla="*/ 45625 w 82486"/>
                <a:gd name="connsiteY17" fmla="*/ 56561 h 99327"/>
                <a:gd name="connsiteX18" fmla="*/ 13811 w 82486"/>
                <a:gd name="connsiteY18" fmla="*/ 56561 h 99327"/>
                <a:gd name="connsiteX19" fmla="*/ 13811 w 82486"/>
                <a:gd name="connsiteY19" fmla="*/ 99328 h 99327"/>
                <a:gd name="connsiteX20" fmla="*/ 381 w 82486"/>
                <a:gd name="connsiteY20" fmla="*/ 99328 h 99327"/>
                <a:gd name="connsiteX21" fmla="*/ 13430 w 82486"/>
                <a:gd name="connsiteY21" fmla="*/ 44940 h 99327"/>
                <a:gd name="connsiteX22" fmla="*/ 46577 w 82486"/>
                <a:gd name="connsiteY22" fmla="*/ 44940 h 99327"/>
                <a:gd name="connsiteX23" fmla="*/ 60293 w 82486"/>
                <a:gd name="connsiteY23" fmla="*/ 40844 h 99327"/>
                <a:gd name="connsiteX24" fmla="*/ 64579 w 82486"/>
                <a:gd name="connsiteY24" fmla="*/ 27986 h 99327"/>
                <a:gd name="connsiteX25" fmla="*/ 60008 w 82486"/>
                <a:gd name="connsiteY25" fmla="*/ 15413 h 99327"/>
                <a:gd name="connsiteX26" fmla="*/ 45625 w 82486"/>
                <a:gd name="connsiteY26" fmla="*/ 11412 h 99327"/>
                <a:gd name="connsiteX27" fmla="*/ 13430 w 82486"/>
                <a:gd name="connsiteY27" fmla="*/ 11412 h 99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2486" h="99327">
                  <a:moveTo>
                    <a:pt x="0" y="77"/>
                  </a:moveTo>
                  <a:lnTo>
                    <a:pt x="46101" y="77"/>
                  </a:lnTo>
                  <a:cubicBezTo>
                    <a:pt x="54664" y="-479"/>
                    <a:pt x="63160" y="1981"/>
                    <a:pt x="70104" y="7031"/>
                  </a:cubicBezTo>
                  <a:cubicBezTo>
                    <a:pt x="75762" y="12084"/>
                    <a:pt x="78791" y="19461"/>
                    <a:pt x="78296" y="27033"/>
                  </a:cubicBezTo>
                  <a:cubicBezTo>
                    <a:pt x="78724" y="34784"/>
                    <a:pt x="75562" y="42302"/>
                    <a:pt x="69723" y="47417"/>
                  </a:cubicBezTo>
                  <a:cubicBezTo>
                    <a:pt x="68304" y="48664"/>
                    <a:pt x="66770" y="49780"/>
                    <a:pt x="65151" y="50750"/>
                  </a:cubicBezTo>
                  <a:lnTo>
                    <a:pt x="67342" y="51703"/>
                  </a:lnTo>
                  <a:cubicBezTo>
                    <a:pt x="73562" y="55283"/>
                    <a:pt x="77248" y="62058"/>
                    <a:pt x="76867" y="69229"/>
                  </a:cubicBezTo>
                  <a:lnTo>
                    <a:pt x="77438" y="87326"/>
                  </a:lnTo>
                  <a:cubicBezTo>
                    <a:pt x="77324" y="89513"/>
                    <a:pt x="77714" y="91696"/>
                    <a:pt x="78581" y="93708"/>
                  </a:cubicBezTo>
                  <a:cubicBezTo>
                    <a:pt x="79486" y="95241"/>
                    <a:pt x="80848" y="96443"/>
                    <a:pt x="82487" y="97137"/>
                  </a:cubicBezTo>
                  <a:lnTo>
                    <a:pt x="82487" y="99233"/>
                  </a:lnTo>
                  <a:lnTo>
                    <a:pt x="66008" y="99233"/>
                  </a:lnTo>
                  <a:cubicBezTo>
                    <a:pt x="65370" y="97192"/>
                    <a:pt x="64989" y="95081"/>
                    <a:pt x="64865" y="92946"/>
                  </a:cubicBezTo>
                  <a:cubicBezTo>
                    <a:pt x="64865" y="89517"/>
                    <a:pt x="64198" y="85707"/>
                    <a:pt x="64103" y="81516"/>
                  </a:cubicBezTo>
                  <a:lnTo>
                    <a:pt x="64103" y="73706"/>
                  </a:lnTo>
                  <a:cubicBezTo>
                    <a:pt x="64427" y="68885"/>
                    <a:pt x="62779" y="64141"/>
                    <a:pt x="59531" y="60561"/>
                  </a:cubicBezTo>
                  <a:cubicBezTo>
                    <a:pt x="55559" y="57530"/>
                    <a:pt x="50597" y="56102"/>
                    <a:pt x="45625" y="56561"/>
                  </a:cubicBezTo>
                  <a:lnTo>
                    <a:pt x="13811" y="56561"/>
                  </a:lnTo>
                  <a:lnTo>
                    <a:pt x="13811" y="99328"/>
                  </a:lnTo>
                  <a:lnTo>
                    <a:pt x="381" y="99328"/>
                  </a:lnTo>
                  <a:close/>
                  <a:moveTo>
                    <a:pt x="13430" y="44940"/>
                  </a:moveTo>
                  <a:lnTo>
                    <a:pt x="46577" y="44940"/>
                  </a:lnTo>
                  <a:cubicBezTo>
                    <a:pt x="51502" y="45331"/>
                    <a:pt x="56388" y="43871"/>
                    <a:pt x="60293" y="40844"/>
                  </a:cubicBezTo>
                  <a:cubicBezTo>
                    <a:pt x="63456" y="37347"/>
                    <a:pt x="65008" y="32682"/>
                    <a:pt x="64579" y="27986"/>
                  </a:cubicBezTo>
                  <a:cubicBezTo>
                    <a:pt x="65018" y="23321"/>
                    <a:pt x="63341" y="18706"/>
                    <a:pt x="60008" y="15413"/>
                  </a:cubicBezTo>
                  <a:cubicBezTo>
                    <a:pt x="55845" y="12398"/>
                    <a:pt x="50740" y="10979"/>
                    <a:pt x="45625" y="11412"/>
                  </a:cubicBezTo>
                  <a:lnTo>
                    <a:pt x="13430" y="114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1" name="任意多边形: 形状 110">
              <a:extLst>
                <a:ext uri="{FF2B5EF4-FFF2-40B4-BE49-F238E27FC236}">
                  <a16:creationId xmlns:a16="http://schemas.microsoft.com/office/drawing/2014/main" id="{D3B2CD99-DFBB-475D-9B8C-36AB79BCF712}"/>
                </a:ext>
              </a:extLst>
            </p:cNvPr>
            <p:cNvSpPr/>
            <p:nvPr/>
          </p:nvSpPr>
          <p:spPr>
            <a:xfrm>
              <a:off x="6603458" y="3698017"/>
              <a:ext cx="79332" cy="104333"/>
            </a:xfrm>
            <a:custGeom>
              <a:avLst/>
              <a:gdLst>
                <a:gd name="connsiteX0" fmla="*/ 64613 w 79332"/>
                <a:gd name="connsiteY0" fmla="*/ 31211 h 104333"/>
                <a:gd name="connsiteX1" fmla="*/ 57183 w 79332"/>
                <a:gd name="connsiteY1" fmla="*/ 16638 h 104333"/>
                <a:gd name="connsiteX2" fmla="*/ 39657 w 79332"/>
                <a:gd name="connsiteY2" fmla="*/ 11589 h 104333"/>
                <a:gd name="connsiteX3" fmla="*/ 22417 w 79332"/>
                <a:gd name="connsiteY3" fmla="*/ 15971 h 104333"/>
                <a:gd name="connsiteX4" fmla="*/ 16607 w 79332"/>
                <a:gd name="connsiteY4" fmla="*/ 28830 h 104333"/>
                <a:gd name="connsiteX5" fmla="*/ 20512 w 79332"/>
                <a:gd name="connsiteY5" fmla="*/ 37402 h 104333"/>
                <a:gd name="connsiteX6" fmla="*/ 36228 w 79332"/>
                <a:gd name="connsiteY6" fmla="*/ 42927 h 104333"/>
                <a:gd name="connsiteX7" fmla="*/ 53564 w 79332"/>
                <a:gd name="connsiteY7" fmla="*/ 47118 h 104333"/>
                <a:gd name="connsiteX8" fmla="*/ 73280 w 79332"/>
                <a:gd name="connsiteY8" fmla="*/ 56643 h 104333"/>
                <a:gd name="connsiteX9" fmla="*/ 79281 w 79332"/>
                <a:gd name="connsiteY9" fmla="*/ 74835 h 104333"/>
                <a:gd name="connsiteX10" fmla="*/ 68804 w 79332"/>
                <a:gd name="connsiteY10" fmla="*/ 96457 h 104333"/>
                <a:gd name="connsiteX11" fmla="*/ 41086 w 79332"/>
                <a:gd name="connsiteY11" fmla="*/ 104268 h 104333"/>
                <a:gd name="connsiteX12" fmla="*/ 10701 w 79332"/>
                <a:gd name="connsiteY12" fmla="*/ 94743 h 104333"/>
                <a:gd name="connsiteX13" fmla="*/ 33 w 79332"/>
                <a:gd name="connsiteY13" fmla="*/ 70168 h 104333"/>
                <a:gd name="connsiteX14" fmla="*/ 33 w 79332"/>
                <a:gd name="connsiteY14" fmla="*/ 69406 h 104333"/>
                <a:gd name="connsiteX15" fmla="*/ 12416 w 79332"/>
                <a:gd name="connsiteY15" fmla="*/ 69406 h 104333"/>
                <a:gd name="connsiteX16" fmla="*/ 20226 w 79332"/>
                <a:gd name="connsiteY16" fmla="*/ 86075 h 104333"/>
                <a:gd name="connsiteX17" fmla="*/ 41086 w 79332"/>
                <a:gd name="connsiteY17" fmla="*/ 91980 h 104333"/>
                <a:gd name="connsiteX18" fmla="*/ 60136 w 79332"/>
                <a:gd name="connsiteY18" fmla="*/ 87694 h 104333"/>
                <a:gd name="connsiteX19" fmla="*/ 66613 w 79332"/>
                <a:gd name="connsiteY19" fmla="*/ 75216 h 104333"/>
                <a:gd name="connsiteX20" fmla="*/ 62327 w 79332"/>
                <a:gd name="connsiteY20" fmla="*/ 64644 h 104333"/>
                <a:gd name="connsiteX21" fmla="*/ 45467 w 79332"/>
                <a:gd name="connsiteY21" fmla="*/ 58167 h 104333"/>
                <a:gd name="connsiteX22" fmla="*/ 28132 w 79332"/>
                <a:gd name="connsiteY22" fmla="*/ 54833 h 104333"/>
                <a:gd name="connsiteX23" fmla="*/ 9082 w 79332"/>
                <a:gd name="connsiteY23" fmla="*/ 46260 h 104333"/>
                <a:gd name="connsiteX24" fmla="*/ 3557 w 79332"/>
                <a:gd name="connsiteY24" fmla="*/ 30925 h 104333"/>
                <a:gd name="connsiteX25" fmla="*/ 13082 w 79332"/>
                <a:gd name="connsiteY25" fmla="*/ 8351 h 104333"/>
                <a:gd name="connsiteX26" fmla="*/ 39276 w 79332"/>
                <a:gd name="connsiteY26" fmla="*/ 64 h 104333"/>
                <a:gd name="connsiteX27" fmla="*/ 65946 w 79332"/>
                <a:gd name="connsiteY27" fmla="*/ 8351 h 104333"/>
                <a:gd name="connsiteX28" fmla="*/ 76519 w 79332"/>
                <a:gd name="connsiteY28" fmla="*/ 31497 h 104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9332" h="104333">
                  <a:moveTo>
                    <a:pt x="64613" y="31211"/>
                  </a:moveTo>
                  <a:cubicBezTo>
                    <a:pt x="64298" y="25523"/>
                    <a:pt x="61603" y="20230"/>
                    <a:pt x="57183" y="16638"/>
                  </a:cubicBezTo>
                  <a:cubicBezTo>
                    <a:pt x="52049" y="13086"/>
                    <a:pt x="45896" y="11312"/>
                    <a:pt x="39657" y="11589"/>
                  </a:cubicBezTo>
                  <a:cubicBezTo>
                    <a:pt x="33590" y="11179"/>
                    <a:pt x="27551" y="12713"/>
                    <a:pt x="22417" y="15971"/>
                  </a:cubicBezTo>
                  <a:cubicBezTo>
                    <a:pt x="18454" y="19016"/>
                    <a:pt x="16273" y="23841"/>
                    <a:pt x="16607" y="28830"/>
                  </a:cubicBezTo>
                  <a:cubicBezTo>
                    <a:pt x="16397" y="32160"/>
                    <a:pt x="17864" y="35375"/>
                    <a:pt x="20512" y="37402"/>
                  </a:cubicBezTo>
                  <a:cubicBezTo>
                    <a:pt x="25398" y="40135"/>
                    <a:pt x="30713" y="42004"/>
                    <a:pt x="36228" y="42927"/>
                  </a:cubicBezTo>
                  <a:lnTo>
                    <a:pt x="53564" y="47118"/>
                  </a:lnTo>
                  <a:cubicBezTo>
                    <a:pt x="60926" y="48295"/>
                    <a:pt x="67784" y="51607"/>
                    <a:pt x="73280" y="56643"/>
                  </a:cubicBezTo>
                  <a:cubicBezTo>
                    <a:pt x="77548" y="61708"/>
                    <a:pt x="79700" y="68225"/>
                    <a:pt x="79281" y="74835"/>
                  </a:cubicBezTo>
                  <a:cubicBezTo>
                    <a:pt x="79624" y="83342"/>
                    <a:pt x="75700" y="91458"/>
                    <a:pt x="68804" y="96457"/>
                  </a:cubicBezTo>
                  <a:cubicBezTo>
                    <a:pt x="60679" y="102055"/>
                    <a:pt x="50935" y="104802"/>
                    <a:pt x="41086" y="104268"/>
                  </a:cubicBezTo>
                  <a:cubicBezTo>
                    <a:pt x="30142" y="104819"/>
                    <a:pt x="19369" y="101441"/>
                    <a:pt x="10701" y="94743"/>
                  </a:cubicBezTo>
                  <a:cubicBezTo>
                    <a:pt x="3529" y="88646"/>
                    <a:pt x="-405" y="79570"/>
                    <a:pt x="33" y="70168"/>
                  </a:cubicBezTo>
                  <a:lnTo>
                    <a:pt x="33" y="69406"/>
                  </a:lnTo>
                  <a:lnTo>
                    <a:pt x="12416" y="69406"/>
                  </a:lnTo>
                  <a:cubicBezTo>
                    <a:pt x="12282" y="75876"/>
                    <a:pt x="15168" y="82039"/>
                    <a:pt x="20226" y="86075"/>
                  </a:cubicBezTo>
                  <a:cubicBezTo>
                    <a:pt x="26322" y="90326"/>
                    <a:pt x="33666" y="92405"/>
                    <a:pt x="41086" y="91980"/>
                  </a:cubicBezTo>
                  <a:cubicBezTo>
                    <a:pt x="47715" y="92445"/>
                    <a:pt x="54345" y="90955"/>
                    <a:pt x="60136" y="87694"/>
                  </a:cubicBezTo>
                  <a:cubicBezTo>
                    <a:pt x="64394" y="85013"/>
                    <a:pt x="66870" y="80241"/>
                    <a:pt x="66613" y="75216"/>
                  </a:cubicBezTo>
                  <a:cubicBezTo>
                    <a:pt x="66880" y="71222"/>
                    <a:pt x="65298" y="67324"/>
                    <a:pt x="62327" y="64644"/>
                  </a:cubicBezTo>
                  <a:cubicBezTo>
                    <a:pt x="57183" y="61414"/>
                    <a:pt x="51449" y="59214"/>
                    <a:pt x="45467" y="58167"/>
                  </a:cubicBezTo>
                  <a:lnTo>
                    <a:pt x="28132" y="54833"/>
                  </a:lnTo>
                  <a:cubicBezTo>
                    <a:pt x="21160" y="53645"/>
                    <a:pt x="14597" y="50694"/>
                    <a:pt x="9082" y="46260"/>
                  </a:cubicBezTo>
                  <a:cubicBezTo>
                    <a:pt x="5262" y="42092"/>
                    <a:pt x="3272" y="36570"/>
                    <a:pt x="3557" y="30925"/>
                  </a:cubicBezTo>
                  <a:cubicBezTo>
                    <a:pt x="3186" y="22352"/>
                    <a:pt x="6682" y="14064"/>
                    <a:pt x="13082" y="8351"/>
                  </a:cubicBezTo>
                  <a:cubicBezTo>
                    <a:pt x="20502" y="2467"/>
                    <a:pt x="29827" y="-482"/>
                    <a:pt x="39276" y="64"/>
                  </a:cubicBezTo>
                  <a:cubicBezTo>
                    <a:pt x="48868" y="-442"/>
                    <a:pt x="58326" y="2497"/>
                    <a:pt x="65946" y="8351"/>
                  </a:cubicBezTo>
                  <a:cubicBezTo>
                    <a:pt x="72680" y="14155"/>
                    <a:pt x="76538" y="22609"/>
                    <a:pt x="76519" y="314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2" name="任意多边形: 形状 111">
              <a:extLst>
                <a:ext uri="{FF2B5EF4-FFF2-40B4-BE49-F238E27FC236}">
                  <a16:creationId xmlns:a16="http://schemas.microsoft.com/office/drawing/2014/main" id="{A80AB682-12DA-4756-A5B7-8302BEB69E6F}"/>
                </a:ext>
              </a:extLst>
            </p:cNvPr>
            <p:cNvSpPr/>
            <p:nvPr/>
          </p:nvSpPr>
          <p:spPr>
            <a:xfrm>
              <a:off x="6715600" y="3700462"/>
              <a:ext cx="13430" cy="99155"/>
            </a:xfrm>
            <a:custGeom>
              <a:avLst/>
              <a:gdLst>
                <a:gd name="connsiteX0" fmla="*/ 0 w 13430"/>
                <a:gd name="connsiteY0" fmla="*/ 0 h 99155"/>
                <a:gd name="connsiteX1" fmla="*/ 6763 w 13430"/>
                <a:gd name="connsiteY1" fmla="*/ 0 h 99155"/>
                <a:gd name="connsiteX2" fmla="*/ 13430 w 13430"/>
                <a:gd name="connsiteY2" fmla="*/ 0 h 99155"/>
                <a:gd name="connsiteX3" fmla="*/ 13430 w 13430"/>
                <a:gd name="connsiteY3" fmla="*/ 99155 h 99155"/>
                <a:gd name="connsiteX4" fmla="*/ 6763 w 13430"/>
                <a:gd name="connsiteY4" fmla="*/ 99155 h 99155"/>
                <a:gd name="connsiteX5" fmla="*/ 0 w 13430"/>
                <a:gd name="connsiteY5" fmla="*/ 99155 h 99155"/>
                <a:gd name="connsiteX6" fmla="*/ 0 w 13430"/>
                <a:gd name="connsiteY6" fmla="*/ 0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30" h="99155">
                  <a:moveTo>
                    <a:pt x="0" y="0"/>
                  </a:moveTo>
                  <a:lnTo>
                    <a:pt x="6763" y="0"/>
                  </a:lnTo>
                  <a:lnTo>
                    <a:pt x="13430" y="0"/>
                  </a:lnTo>
                  <a:lnTo>
                    <a:pt x="13430" y="99155"/>
                  </a:lnTo>
                  <a:lnTo>
                    <a:pt x="6763" y="99155"/>
                  </a:lnTo>
                  <a:lnTo>
                    <a:pt x="0" y="991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3" name="任意多边形: 形状 112">
              <a:extLst>
                <a:ext uri="{FF2B5EF4-FFF2-40B4-BE49-F238E27FC236}">
                  <a16:creationId xmlns:a16="http://schemas.microsoft.com/office/drawing/2014/main" id="{4DD3027D-DE86-43C4-A0C4-2EC31F6C81CD}"/>
                </a:ext>
              </a:extLst>
            </p:cNvPr>
            <p:cNvSpPr/>
            <p:nvPr/>
          </p:nvSpPr>
          <p:spPr>
            <a:xfrm>
              <a:off x="6757320" y="3700462"/>
              <a:ext cx="80486" cy="99250"/>
            </a:xfrm>
            <a:custGeom>
              <a:avLst/>
              <a:gdLst>
                <a:gd name="connsiteX0" fmla="*/ 33528 w 80486"/>
                <a:gd name="connsiteY0" fmla="*/ 11811 h 99250"/>
                <a:gd name="connsiteX1" fmla="*/ 0 w 80486"/>
                <a:gd name="connsiteY1" fmla="*/ 11811 h 99250"/>
                <a:gd name="connsiteX2" fmla="*/ 0 w 80486"/>
                <a:gd name="connsiteY2" fmla="*/ 5906 h 99250"/>
                <a:gd name="connsiteX3" fmla="*/ 0 w 80486"/>
                <a:gd name="connsiteY3" fmla="*/ 0 h 99250"/>
                <a:gd name="connsiteX4" fmla="*/ 80486 w 80486"/>
                <a:gd name="connsiteY4" fmla="*/ 0 h 99250"/>
                <a:gd name="connsiteX5" fmla="*/ 80486 w 80486"/>
                <a:gd name="connsiteY5" fmla="*/ 5906 h 99250"/>
                <a:gd name="connsiteX6" fmla="*/ 80486 w 80486"/>
                <a:gd name="connsiteY6" fmla="*/ 11811 h 99250"/>
                <a:gd name="connsiteX7" fmla="*/ 46958 w 80486"/>
                <a:gd name="connsiteY7" fmla="*/ 11811 h 99250"/>
                <a:gd name="connsiteX8" fmla="*/ 46958 w 80486"/>
                <a:gd name="connsiteY8" fmla="*/ 99250 h 99250"/>
                <a:gd name="connsiteX9" fmla="*/ 40291 w 80486"/>
                <a:gd name="connsiteY9" fmla="*/ 99250 h 99250"/>
                <a:gd name="connsiteX10" fmla="*/ 33528 w 80486"/>
                <a:gd name="connsiteY10" fmla="*/ 99250 h 99250"/>
                <a:gd name="connsiteX11" fmla="*/ 33528 w 80486"/>
                <a:gd name="connsiteY11" fmla="*/ 11811 h 9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486" h="99250">
                  <a:moveTo>
                    <a:pt x="33528" y="11811"/>
                  </a:moveTo>
                  <a:lnTo>
                    <a:pt x="0" y="11811"/>
                  </a:lnTo>
                  <a:lnTo>
                    <a:pt x="0" y="5906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5906"/>
                  </a:lnTo>
                  <a:lnTo>
                    <a:pt x="80486" y="11811"/>
                  </a:lnTo>
                  <a:lnTo>
                    <a:pt x="46958" y="11811"/>
                  </a:lnTo>
                  <a:lnTo>
                    <a:pt x="46958" y="99250"/>
                  </a:lnTo>
                  <a:lnTo>
                    <a:pt x="40291" y="99250"/>
                  </a:lnTo>
                  <a:lnTo>
                    <a:pt x="33528" y="99250"/>
                  </a:lnTo>
                  <a:lnTo>
                    <a:pt x="33528" y="11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4" name="任意多边形: 形状 113">
              <a:extLst>
                <a:ext uri="{FF2B5EF4-FFF2-40B4-BE49-F238E27FC236}">
                  <a16:creationId xmlns:a16="http://schemas.microsoft.com/office/drawing/2014/main" id="{346955E0-F030-4A7C-9D9C-827E11D96C3F}"/>
                </a:ext>
              </a:extLst>
            </p:cNvPr>
            <p:cNvSpPr/>
            <p:nvPr/>
          </p:nvSpPr>
          <p:spPr>
            <a:xfrm>
              <a:off x="6861047" y="3700462"/>
              <a:ext cx="88296" cy="99155"/>
            </a:xfrm>
            <a:custGeom>
              <a:avLst/>
              <a:gdLst>
                <a:gd name="connsiteX0" fmla="*/ 37433 w 88296"/>
                <a:gd name="connsiteY0" fmla="*/ 59531 h 99155"/>
                <a:gd name="connsiteX1" fmla="*/ 0 w 88296"/>
                <a:gd name="connsiteY1" fmla="*/ 0 h 99155"/>
                <a:gd name="connsiteX2" fmla="*/ 7810 w 88296"/>
                <a:gd name="connsiteY2" fmla="*/ 0 h 99155"/>
                <a:gd name="connsiteX3" fmla="*/ 15716 w 88296"/>
                <a:gd name="connsiteY3" fmla="*/ 0 h 99155"/>
                <a:gd name="connsiteX4" fmla="*/ 44196 w 88296"/>
                <a:gd name="connsiteY4" fmla="*/ 48101 h 99155"/>
                <a:gd name="connsiteX5" fmla="*/ 44196 w 88296"/>
                <a:gd name="connsiteY5" fmla="*/ 48101 h 99155"/>
                <a:gd name="connsiteX6" fmla="*/ 72771 w 88296"/>
                <a:gd name="connsiteY6" fmla="*/ 0 h 99155"/>
                <a:gd name="connsiteX7" fmla="*/ 80581 w 88296"/>
                <a:gd name="connsiteY7" fmla="*/ 0 h 99155"/>
                <a:gd name="connsiteX8" fmla="*/ 88297 w 88296"/>
                <a:gd name="connsiteY8" fmla="*/ 0 h 99155"/>
                <a:gd name="connsiteX9" fmla="*/ 50863 w 88296"/>
                <a:gd name="connsiteY9" fmla="*/ 59722 h 99155"/>
                <a:gd name="connsiteX10" fmla="*/ 50863 w 88296"/>
                <a:gd name="connsiteY10" fmla="*/ 99155 h 99155"/>
                <a:gd name="connsiteX11" fmla="*/ 44196 w 88296"/>
                <a:gd name="connsiteY11" fmla="*/ 99155 h 99155"/>
                <a:gd name="connsiteX12" fmla="*/ 37433 w 88296"/>
                <a:gd name="connsiteY12" fmla="*/ 99155 h 99155"/>
                <a:gd name="connsiteX13" fmla="*/ 37433 w 88296"/>
                <a:gd name="connsiteY13" fmla="*/ 59531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8296" h="99155">
                  <a:moveTo>
                    <a:pt x="37433" y="59531"/>
                  </a:moveTo>
                  <a:lnTo>
                    <a:pt x="0" y="0"/>
                  </a:lnTo>
                  <a:lnTo>
                    <a:pt x="7810" y="0"/>
                  </a:lnTo>
                  <a:lnTo>
                    <a:pt x="15716" y="0"/>
                  </a:lnTo>
                  <a:lnTo>
                    <a:pt x="44196" y="48101"/>
                  </a:lnTo>
                  <a:lnTo>
                    <a:pt x="44196" y="48101"/>
                  </a:lnTo>
                  <a:lnTo>
                    <a:pt x="72771" y="0"/>
                  </a:lnTo>
                  <a:lnTo>
                    <a:pt x="80581" y="0"/>
                  </a:lnTo>
                  <a:lnTo>
                    <a:pt x="88297" y="0"/>
                  </a:lnTo>
                  <a:lnTo>
                    <a:pt x="50863" y="59722"/>
                  </a:lnTo>
                  <a:lnTo>
                    <a:pt x="50863" y="99155"/>
                  </a:lnTo>
                  <a:lnTo>
                    <a:pt x="44196" y="99155"/>
                  </a:lnTo>
                  <a:lnTo>
                    <a:pt x="37433" y="99155"/>
                  </a:lnTo>
                  <a:lnTo>
                    <a:pt x="37433" y="5953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2B390924-F0F6-4690-8FF2-BB32CA3BA340}"/>
              </a:ext>
            </a:extLst>
          </p:cNvPr>
          <p:cNvCxnSpPr>
            <a:cxnSpLocks/>
            <a:endCxn id="120" idx="5"/>
          </p:cNvCxnSpPr>
          <p:nvPr userDrawn="1"/>
        </p:nvCxnSpPr>
        <p:spPr>
          <a:xfrm>
            <a:off x="660400" y="6235700"/>
            <a:ext cx="10894216" cy="0"/>
          </a:xfrm>
          <a:prstGeom prst="line">
            <a:avLst/>
          </a:prstGeom>
          <a:noFill/>
          <a:ln>
            <a:gradFill>
              <a:gsLst>
                <a:gs pos="0">
                  <a:schemeClr val="accent5">
                    <a:lumMod val="20000"/>
                    <a:lumOff val="80000"/>
                    <a:alpha val="0"/>
                  </a:schemeClr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8C7FB8AF-C1F6-4285-A82B-CD5D65F72808}"/>
              </a:ext>
            </a:extLst>
          </p:cNvPr>
          <p:cNvGrpSpPr/>
          <p:nvPr userDrawn="1"/>
        </p:nvGrpSpPr>
        <p:grpSpPr>
          <a:xfrm>
            <a:off x="11518900" y="6175518"/>
            <a:ext cx="255020" cy="120364"/>
            <a:chOff x="11531600" y="6153108"/>
            <a:chExt cx="403792" cy="190584"/>
          </a:xfrm>
        </p:grpSpPr>
        <p:sp>
          <p:nvSpPr>
            <p:cNvPr id="120" name="平行四边形 119">
              <a:extLst>
                <a:ext uri="{FF2B5EF4-FFF2-40B4-BE49-F238E27FC236}">
                  <a16:creationId xmlns:a16="http://schemas.microsoft.com/office/drawing/2014/main" id="{96112B82-B2BE-4196-B339-345FBE4D8CEF}"/>
                </a:ext>
              </a:extLst>
            </p:cNvPr>
            <p:cNvSpPr/>
            <p:nvPr/>
          </p:nvSpPr>
          <p:spPr>
            <a:xfrm>
              <a:off x="11531600" y="6153108"/>
              <a:ext cx="189196" cy="190584"/>
            </a:xfrm>
            <a:prstGeom prst="parallelogram">
              <a:avLst>
                <a:gd name="adj" fmla="val 59782"/>
              </a:avLst>
            </a:prstGeom>
            <a:gradFill>
              <a:gsLst>
                <a:gs pos="0">
                  <a:schemeClr val="accent1"/>
                </a:gs>
                <a:gs pos="80000">
                  <a:schemeClr val="accent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1" name="平行四边形 120">
              <a:extLst>
                <a:ext uri="{FF2B5EF4-FFF2-40B4-BE49-F238E27FC236}">
                  <a16:creationId xmlns:a16="http://schemas.microsoft.com/office/drawing/2014/main" id="{B2AEE8E7-E77C-4028-AAFD-994D1849E9D4}"/>
                </a:ext>
              </a:extLst>
            </p:cNvPr>
            <p:cNvSpPr/>
            <p:nvPr/>
          </p:nvSpPr>
          <p:spPr>
            <a:xfrm>
              <a:off x="11638898" y="6153108"/>
              <a:ext cx="189196" cy="190584"/>
            </a:xfrm>
            <a:prstGeom prst="parallelogram">
              <a:avLst>
                <a:gd name="adj" fmla="val 59782"/>
              </a:avLst>
            </a:prstGeom>
            <a:gradFill>
              <a:gsLst>
                <a:gs pos="0">
                  <a:schemeClr val="accent1"/>
                </a:gs>
                <a:gs pos="80000">
                  <a:schemeClr val="accent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2" name="平行四边形 121">
              <a:extLst>
                <a:ext uri="{FF2B5EF4-FFF2-40B4-BE49-F238E27FC236}">
                  <a16:creationId xmlns:a16="http://schemas.microsoft.com/office/drawing/2014/main" id="{4E0AB20C-45D8-48FC-94E1-4A178C60BB07}"/>
                </a:ext>
              </a:extLst>
            </p:cNvPr>
            <p:cNvSpPr/>
            <p:nvPr/>
          </p:nvSpPr>
          <p:spPr>
            <a:xfrm>
              <a:off x="11746196" y="6153108"/>
              <a:ext cx="189196" cy="190584"/>
            </a:xfrm>
            <a:prstGeom prst="parallelogram">
              <a:avLst>
                <a:gd name="adj" fmla="val 59782"/>
              </a:avLst>
            </a:prstGeom>
            <a:gradFill>
              <a:gsLst>
                <a:gs pos="0">
                  <a:schemeClr val="accent1"/>
                </a:gs>
                <a:gs pos="80000">
                  <a:schemeClr val="accent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45" name="任意多边形: 形状 144">
            <a:extLst>
              <a:ext uri="{FF2B5EF4-FFF2-40B4-BE49-F238E27FC236}">
                <a16:creationId xmlns:a16="http://schemas.microsoft.com/office/drawing/2014/main" id="{83D88382-29AB-476C-8B1B-4B6050B8460C}"/>
              </a:ext>
            </a:extLst>
          </p:cNvPr>
          <p:cNvSpPr/>
          <p:nvPr userDrawn="1"/>
        </p:nvSpPr>
        <p:spPr>
          <a:xfrm>
            <a:off x="11989998" y="278602"/>
            <a:ext cx="202003" cy="745074"/>
          </a:xfrm>
          <a:custGeom>
            <a:avLst/>
            <a:gdLst>
              <a:gd name="connsiteX0" fmla="*/ 0 w 202003"/>
              <a:gd name="connsiteY0" fmla="*/ 0 h 745074"/>
              <a:gd name="connsiteX1" fmla="*/ 202003 w 202003"/>
              <a:gd name="connsiteY1" fmla="*/ 48 h 745074"/>
              <a:gd name="connsiteX2" fmla="*/ 202003 w 202003"/>
              <a:gd name="connsiteY2" fmla="*/ 745070 h 745074"/>
              <a:gd name="connsiteX3" fmla="*/ 0 w 202003"/>
              <a:gd name="connsiteY3" fmla="*/ 745074 h 745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003" h="745074">
                <a:moveTo>
                  <a:pt x="0" y="0"/>
                </a:moveTo>
                <a:lnTo>
                  <a:pt x="202003" y="48"/>
                </a:lnTo>
                <a:lnTo>
                  <a:pt x="202003" y="745070"/>
                </a:lnTo>
                <a:lnTo>
                  <a:pt x="0" y="745074"/>
                </a:lnTo>
                <a:close/>
              </a:path>
            </a:pathLst>
          </a:custGeom>
          <a:blipFill dpi="0" rotWithShape="1">
            <a:blip r:embed="rId2" cstate="email">
              <a:alphaModFix amt="2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500"/>
                      </a14:imgEffect>
                      <a14:imgEffect>
                        <a14:saturation sat="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196850" sx="30000" sy="3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7" name="等腰三角形 72">
            <a:extLst>
              <a:ext uri="{FF2B5EF4-FFF2-40B4-BE49-F238E27FC236}">
                <a16:creationId xmlns:a16="http://schemas.microsoft.com/office/drawing/2014/main" id="{6BBC5B14-3E11-4D92-9D7F-F528ADFCE5CF}"/>
              </a:ext>
            </a:extLst>
          </p:cNvPr>
          <p:cNvSpPr/>
          <p:nvPr userDrawn="1"/>
        </p:nvSpPr>
        <p:spPr>
          <a:xfrm rot="3112222">
            <a:off x="16882230" y="5735848"/>
            <a:ext cx="270190" cy="220337"/>
          </a:xfrm>
          <a:custGeom>
            <a:avLst/>
            <a:gdLst>
              <a:gd name="connsiteX0" fmla="*/ 0 w 3295328"/>
              <a:gd name="connsiteY0" fmla="*/ 2687308 h 2687308"/>
              <a:gd name="connsiteX1" fmla="*/ 1647664 w 3295328"/>
              <a:gd name="connsiteY1" fmla="*/ 0 h 2687308"/>
              <a:gd name="connsiteX2" fmla="*/ 3295328 w 3295328"/>
              <a:gd name="connsiteY2" fmla="*/ 2687308 h 2687308"/>
              <a:gd name="connsiteX3" fmla="*/ 0 w 3295328"/>
              <a:gd name="connsiteY3" fmla="*/ 2687308 h 2687308"/>
              <a:gd name="connsiteX0" fmla="*/ 667491 w 3962819"/>
              <a:gd name="connsiteY0" fmla="*/ 5036646 h 5036646"/>
              <a:gd name="connsiteX1" fmla="*/ 0 w 3962819"/>
              <a:gd name="connsiteY1" fmla="*/ 0 h 5036646"/>
              <a:gd name="connsiteX2" fmla="*/ 2315155 w 3962819"/>
              <a:gd name="connsiteY2" fmla="*/ 2349338 h 5036646"/>
              <a:gd name="connsiteX3" fmla="*/ 3962819 w 3962819"/>
              <a:gd name="connsiteY3" fmla="*/ 5036646 h 5036646"/>
              <a:gd name="connsiteX4" fmla="*/ 667491 w 3962819"/>
              <a:gd name="connsiteY4" fmla="*/ 5036646 h 5036646"/>
              <a:gd name="connsiteX0" fmla="*/ 0 w 3295328"/>
              <a:gd name="connsiteY0" fmla="*/ 2687308 h 2687308"/>
              <a:gd name="connsiteX1" fmla="*/ 1647664 w 3295328"/>
              <a:gd name="connsiteY1" fmla="*/ 0 h 2687308"/>
              <a:gd name="connsiteX2" fmla="*/ 3295328 w 3295328"/>
              <a:gd name="connsiteY2" fmla="*/ 2687308 h 2687308"/>
              <a:gd name="connsiteX3" fmla="*/ 0 w 3295328"/>
              <a:gd name="connsiteY3" fmla="*/ 2687308 h 2687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5328" h="2687308">
                <a:moveTo>
                  <a:pt x="0" y="2687308"/>
                </a:moveTo>
                <a:lnTo>
                  <a:pt x="1647664" y="0"/>
                </a:lnTo>
                <a:lnTo>
                  <a:pt x="3295328" y="2687308"/>
                </a:lnTo>
                <a:lnTo>
                  <a:pt x="0" y="2687308"/>
                </a:lnTo>
                <a:close/>
              </a:path>
            </a:pathLst>
          </a:custGeom>
          <a:solidFill>
            <a:schemeClr val="accent2"/>
          </a:solidFill>
          <a:ln w="15875" cap="rnd">
            <a:noFill/>
            <a:prstDash val="sysDash"/>
            <a:round/>
          </a:ln>
          <a:effectLst>
            <a:softEdge rad="63500"/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0" name="组合 159">
            <a:extLst>
              <a:ext uri="{FF2B5EF4-FFF2-40B4-BE49-F238E27FC236}">
                <a16:creationId xmlns:a16="http://schemas.microsoft.com/office/drawing/2014/main" id="{69098C5B-C350-4DDC-AC4D-D3501C1B4B24}"/>
              </a:ext>
            </a:extLst>
          </p:cNvPr>
          <p:cNvGrpSpPr/>
          <p:nvPr userDrawn="1"/>
        </p:nvGrpSpPr>
        <p:grpSpPr>
          <a:xfrm>
            <a:off x="669262" y="4100752"/>
            <a:ext cx="10849638" cy="120344"/>
            <a:chOff x="-949493" y="3489466"/>
            <a:chExt cx="7642393" cy="165100"/>
          </a:xfrm>
        </p:grpSpPr>
        <p:sp>
          <p:nvSpPr>
            <p:cNvPr id="161" name="任意多边形: 形状 160">
              <a:extLst>
                <a:ext uri="{FF2B5EF4-FFF2-40B4-BE49-F238E27FC236}">
                  <a16:creationId xmlns:a16="http://schemas.microsoft.com/office/drawing/2014/main" id="{F43B9D0A-DB08-4F11-AEE4-F231688C8A7A}"/>
                </a:ext>
              </a:extLst>
            </p:cNvPr>
            <p:cNvSpPr/>
            <p:nvPr/>
          </p:nvSpPr>
          <p:spPr>
            <a:xfrm>
              <a:off x="6339840" y="3489466"/>
              <a:ext cx="353060" cy="165100"/>
            </a:xfrm>
            <a:custGeom>
              <a:avLst/>
              <a:gdLst>
                <a:gd name="connsiteX0" fmla="*/ 0 w 353060"/>
                <a:gd name="connsiteY0" fmla="*/ 0 h 165100"/>
                <a:gd name="connsiteX1" fmla="*/ 353060 w 353060"/>
                <a:gd name="connsiteY1" fmla="*/ 0 h 165100"/>
                <a:gd name="connsiteX2" fmla="*/ 253555 w 353060"/>
                <a:gd name="connsiteY2" fmla="*/ 165100 h 165100"/>
                <a:gd name="connsiteX3" fmla="*/ 0 w 353060"/>
                <a:gd name="connsiteY3" fmla="*/ 158044 h 165100"/>
                <a:gd name="connsiteX4" fmla="*/ 0 w 353060"/>
                <a:gd name="connsiteY4" fmla="*/ 0 h 165100"/>
                <a:gd name="connsiteX0" fmla="*/ 0 w 353060"/>
                <a:gd name="connsiteY0" fmla="*/ 158044 h 249484"/>
                <a:gd name="connsiteX1" fmla="*/ 0 w 353060"/>
                <a:gd name="connsiteY1" fmla="*/ 0 h 249484"/>
                <a:gd name="connsiteX2" fmla="*/ 353060 w 353060"/>
                <a:gd name="connsiteY2" fmla="*/ 0 h 249484"/>
                <a:gd name="connsiteX3" fmla="*/ 253555 w 353060"/>
                <a:gd name="connsiteY3" fmla="*/ 165100 h 249484"/>
                <a:gd name="connsiteX4" fmla="*/ 91440 w 353060"/>
                <a:gd name="connsiteY4" fmla="*/ 249484 h 249484"/>
                <a:gd name="connsiteX0" fmla="*/ 0 w 353060"/>
                <a:gd name="connsiteY0" fmla="*/ 158044 h 165100"/>
                <a:gd name="connsiteX1" fmla="*/ 0 w 353060"/>
                <a:gd name="connsiteY1" fmla="*/ 0 h 165100"/>
                <a:gd name="connsiteX2" fmla="*/ 353060 w 353060"/>
                <a:gd name="connsiteY2" fmla="*/ 0 h 165100"/>
                <a:gd name="connsiteX3" fmla="*/ 253555 w 353060"/>
                <a:gd name="connsiteY3" fmla="*/ 165100 h 165100"/>
                <a:gd name="connsiteX0" fmla="*/ 0 w 353060"/>
                <a:gd name="connsiteY0" fmla="*/ 0 h 165100"/>
                <a:gd name="connsiteX1" fmla="*/ 353060 w 353060"/>
                <a:gd name="connsiteY1" fmla="*/ 0 h 165100"/>
                <a:gd name="connsiteX2" fmla="*/ 253555 w 353060"/>
                <a:gd name="connsiteY2" fmla="*/ 165100 h 16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3060" h="165100">
                  <a:moveTo>
                    <a:pt x="0" y="0"/>
                  </a:moveTo>
                  <a:lnTo>
                    <a:pt x="353060" y="0"/>
                  </a:lnTo>
                  <a:lnTo>
                    <a:pt x="253555" y="165100"/>
                  </a:lnTo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62" name="直接连接符 161">
              <a:extLst>
                <a:ext uri="{FF2B5EF4-FFF2-40B4-BE49-F238E27FC236}">
                  <a16:creationId xmlns:a16="http://schemas.microsoft.com/office/drawing/2014/main" id="{FE6ED761-57E2-4675-AFB7-60A944CAEF70}"/>
                </a:ext>
              </a:extLst>
            </p:cNvPr>
            <p:cNvCxnSpPr>
              <a:cxnSpLocks/>
            </p:cNvCxnSpPr>
            <p:nvPr/>
          </p:nvCxnSpPr>
          <p:spPr>
            <a:xfrm>
              <a:off x="-949493" y="3489466"/>
              <a:ext cx="7289333" cy="0"/>
            </a:xfrm>
            <a:prstGeom prst="lin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" name="答辩人占位符">
            <a:extLst>
              <a:ext uri="{FF2B5EF4-FFF2-40B4-BE49-F238E27FC236}">
                <a16:creationId xmlns:a16="http://schemas.microsoft.com/office/drawing/2014/main" id="{C6BE9921-46FC-4166-9CAF-3C252FB349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7810" y="4648597"/>
            <a:ext cx="3469616" cy="341632"/>
          </a:xfrm>
          <a:prstGeom prst="rect">
            <a:avLst/>
          </a:prstGeom>
          <a:noFill/>
        </p:spPr>
        <p:txBody>
          <a:bodyPr wrap="square" lIns="0" rtlCol="0" anchor="ctr">
            <a:normAutofit/>
          </a:bodyPr>
          <a:lstStyle>
            <a:lvl1pPr marL="0" indent="0">
              <a:buNone/>
              <a:defRPr lang="zh-CN" altLang="en-US" sz="1800" dirty="0" smtClean="0">
                <a:latin typeface="+mn-lt"/>
                <a:ea typeface="+mn-ea"/>
                <a:cs typeface="+mn-cs"/>
              </a:defRPr>
            </a:lvl1pPr>
            <a:lvl2pPr>
              <a:defRPr lang="zh-CN" altLang="en-US" sz="1800" dirty="0" smtClean="0">
                <a:latin typeface="+mn-lt"/>
                <a:ea typeface="+mn-ea"/>
                <a:cs typeface="+mn-cs"/>
              </a:defRPr>
            </a:lvl2pPr>
            <a:lvl3pPr>
              <a:defRPr lang="zh-CN" altLang="en-US" sz="1800" dirty="0" smtClean="0">
                <a:latin typeface="+mn-lt"/>
                <a:ea typeface="+mn-ea"/>
                <a:cs typeface="+mn-cs"/>
              </a:defRPr>
            </a:lvl3pPr>
            <a:lvl4pPr>
              <a:defRPr lang="zh-CN" altLang="en-US" dirty="0" smtClean="0">
                <a:latin typeface="+mn-lt"/>
                <a:ea typeface="+mn-ea"/>
                <a:cs typeface="+mn-cs"/>
              </a:defRPr>
            </a:lvl4pPr>
            <a:lvl5pPr>
              <a:defRPr lang="zh-CN" altLang="en-US" dirty="0">
                <a:latin typeface="+mn-lt"/>
                <a:ea typeface="+mn-ea"/>
                <a:cs typeface="+mn-cs"/>
              </a:defRPr>
            </a:lvl5pPr>
          </a:lstStyle>
          <a:p>
            <a:pPr marL="0" lvl="0"/>
            <a:r>
              <a:rPr lang="zh-CN" altLang="en-US" dirty="0"/>
              <a:t>答辩人：单击输入</a:t>
            </a:r>
          </a:p>
        </p:txBody>
      </p:sp>
      <p:sp>
        <p:nvSpPr>
          <p:cNvPr id="163" name="联系方式占位符">
            <a:extLst>
              <a:ext uri="{FF2B5EF4-FFF2-40B4-BE49-F238E27FC236}">
                <a16:creationId xmlns:a16="http://schemas.microsoft.com/office/drawing/2014/main" id="{E5D58C44-6106-4287-939E-15DE43E27E4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7810" y="5109410"/>
            <a:ext cx="4237677" cy="726609"/>
          </a:xfrm>
          <a:prstGeom prst="rect">
            <a:avLst/>
          </a:prstGeom>
        </p:spPr>
        <p:txBody>
          <a:bodyPr wrap="square" lIns="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lang="zh-CN" altLang="en-US" sz="1800" dirty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en-US" altLang="zh-CN" dirty="0"/>
              <a:t>Tel:188XXXXXX</a:t>
            </a:r>
          </a:p>
          <a:p>
            <a:pPr marL="0" lvl="0"/>
            <a:r>
              <a:rPr lang="en-US" altLang="zh-CN" dirty="0" err="1"/>
              <a:t>Email:ph-awesome@zju.edu.cn</a:t>
            </a:r>
            <a:endParaRPr lang="zh-CN" altLang="en-US" dirty="0"/>
          </a:p>
        </p:txBody>
      </p:sp>
      <p:sp>
        <p:nvSpPr>
          <p:cNvPr id="5" name="感谢">
            <a:extLst>
              <a:ext uri="{FF2B5EF4-FFF2-40B4-BE49-F238E27FC236}">
                <a16:creationId xmlns:a16="http://schemas.microsoft.com/office/drawing/2014/main" id="{671DCB5B-FFC0-4748-AC96-2C71E0006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7810" y="1962071"/>
            <a:ext cx="277876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思源宋体 CN SemiBold"/>
                <a:ea typeface="思源宋体 CN SemiBold"/>
                <a:cs typeface="+mn-cs"/>
              </a:defRPr>
            </a:lvl1pPr>
            <a:lvl2pPr>
              <a:defRPr lang="zh-CN" altLang="en-US" sz="1800" dirty="0" smtClean="0">
                <a:latin typeface="+mn-lt"/>
                <a:ea typeface="+mn-ea"/>
                <a:cs typeface="+mn-cs"/>
              </a:defRPr>
            </a:lvl2pPr>
            <a:lvl3pPr>
              <a:defRPr lang="zh-CN" altLang="en-US" sz="1800" dirty="0" smtClean="0">
                <a:latin typeface="+mn-lt"/>
                <a:ea typeface="+mn-ea"/>
                <a:cs typeface="+mn-cs"/>
              </a:defRPr>
            </a:lvl3pPr>
            <a:lvl4pPr>
              <a:defRPr lang="zh-CN" altLang="en-US" dirty="0" smtClean="0">
                <a:latin typeface="+mn-lt"/>
                <a:ea typeface="+mn-ea"/>
                <a:cs typeface="+mn-cs"/>
              </a:defRPr>
            </a:lvl4pPr>
            <a:lvl5pPr>
              <a:defRPr lang="zh-CN" altLang="en-US" dirty="0">
                <a:latin typeface="+mn-lt"/>
                <a:ea typeface="+mn-ea"/>
                <a:cs typeface="+mn-cs"/>
              </a:defRPr>
            </a:lvl5pPr>
          </a:lstStyle>
          <a:p>
            <a:pPr marL="0"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感谢倾听</a:t>
            </a:r>
          </a:p>
        </p:txBody>
      </p:sp>
      <p:sp>
        <p:nvSpPr>
          <p:cNvPr id="7" name="指正">
            <a:extLst>
              <a:ext uri="{FF2B5EF4-FFF2-40B4-BE49-F238E27FC236}">
                <a16:creationId xmlns:a16="http://schemas.microsoft.com/office/drawing/2014/main" id="{7709D3C7-B484-4C73-B325-ACD30E6D129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810" y="2713869"/>
            <a:ext cx="825919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zh-CN" altLang="en-US" sz="4800" dirty="0" smtClean="0">
                <a:solidFill>
                  <a:srgbClr val="262626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defRPr>
            </a:lvl1pPr>
            <a:lvl2pPr>
              <a:defRPr lang="zh-CN" altLang="en-US" sz="1800" dirty="0" smtClean="0">
                <a:latin typeface="+mn-lt"/>
                <a:ea typeface="+mn-ea"/>
                <a:cs typeface="+mn-cs"/>
              </a:defRPr>
            </a:lvl2pPr>
            <a:lvl3pPr>
              <a:defRPr lang="zh-CN" altLang="en-US" sz="1800" dirty="0" smtClean="0">
                <a:latin typeface="+mn-lt"/>
                <a:ea typeface="+mn-ea"/>
                <a:cs typeface="+mn-cs"/>
              </a:defRPr>
            </a:lvl3pPr>
            <a:lvl4pPr>
              <a:defRPr lang="zh-CN" altLang="en-US" dirty="0" smtClean="0">
                <a:latin typeface="+mn-lt"/>
                <a:ea typeface="+mn-ea"/>
                <a:cs typeface="+mn-cs"/>
              </a:defRPr>
            </a:lvl4pPr>
            <a:lvl5pPr>
              <a:defRPr lang="zh-CN" altLang="en-US" dirty="0">
                <a:latin typeface="+mn-lt"/>
                <a:ea typeface="+mn-ea"/>
                <a:cs typeface="+mn-cs"/>
              </a:defRPr>
            </a:lvl5pPr>
          </a:lstStyle>
          <a:p>
            <a:pPr marL="0"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敬 请 各 位 老 师 批 评 指 正</a:t>
            </a:r>
          </a:p>
        </p:txBody>
      </p:sp>
    </p:spTree>
    <p:extLst>
      <p:ext uri="{BB962C8B-B14F-4D97-AF65-F5344CB8AC3E}">
        <p14:creationId xmlns:p14="http://schemas.microsoft.com/office/powerpoint/2010/main" val="1480903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C6F12-706B-3ABD-1E7B-2669619AC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3DF3A5-4576-01EB-586F-DE69C1AAE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ACC35E-1365-7748-7127-E179AE358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E3B-DE22-A645-8928-19531D845B93}" type="datetimeFigureOut">
              <a:rPr kumimoji="1" lang="zh-CN" altLang="en-US" smtClean="0"/>
              <a:t>2025/8/21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6A3683-15EB-1BC0-C053-6AA88AF9D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61F627-5A13-F2B0-2A9B-99522724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DF115-7BE2-EB4B-AC56-7B4A580D3F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1600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FE716-2C7F-A313-73AC-260563AF9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55AD03-1DF4-72B3-B88B-46A64B871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5AA2D0-4C0C-EAB1-25EC-BDCF54372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E3B-DE22-A645-8928-19531D845B93}" type="datetimeFigureOut">
              <a:rPr kumimoji="1" lang="zh-CN" altLang="en-US" smtClean="0"/>
              <a:t>2025/8/21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289031-DA73-84FA-EEB7-F18C9FEB5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16207B-8D8B-845E-BE10-E9FEEC10D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DF115-7BE2-EB4B-AC56-7B4A580D3F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2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2E19D5-6447-8079-672C-E8B3D2535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7C9AA9-D637-E949-5A37-9FEC15A07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D8412C-5F81-8456-1E0D-3B0A2CFF9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137A49-F4A5-3A9B-D2D5-BF34699A8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E3B-DE22-A645-8928-19531D845B93}" type="datetimeFigureOut">
              <a:rPr kumimoji="1" lang="zh-CN" altLang="en-US" smtClean="0"/>
              <a:t>2025/8/21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985C00-018F-9736-57FD-14793859A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DF120D-2725-A605-3029-04E2B1202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DF115-7BE2-EB4B-AC56-7B4A580D3F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2991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D699B-9390-D1FE-9592-592C4A767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AB0DDC-3DE8-A9E2-1AC1-C6BD92D16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30B1ED-5C0B-7527-F7B3-14A380AB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FB6C9D-4ED2-F8BB-F1C4-5ED8E797A6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04D15C-A13B-DECA-1422-ABB5B3D09C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329D12-B29B-1146-FBB8-B1661C98A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E3B-DE22-A645-8928-19531D845B93}" type="datetimeFigureOut">
              <a:rPr kumimoji="1" lang="zh-CN" altLang="en-US" smtClean="0"/>
              <a:t>2025/8/21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C2D7E9-EABF-0417-58A3-8AED16982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B5CF50-7C79-19FC-1E2F-E430975C2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DF115-7BE2-EB4B-AC56-7B4A580D3F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5120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08B4B-2E2B-A11D-154B-7F96AEDFF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C5D456-62E5-A1E2-F4FD-ED704F0BC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E3B-DE22-A645-8928-19531D845B93}" type="datetimeFigureOut">
              <a:rPr kumimoji="1" lang="zh-CN" altLang="en-US" smtClean="0"/>
              <a:t>2025/8/21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EC8ED2-2373-4E9D-F1DB-DF9502E9A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84A201-13BF-41FA-6A43-324CD880E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DF115-7BE2-EB4B-AC56-7B4A580D3F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815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34B7D8-F91E-D665-009B-FB64A03BD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E3B-DE22-A645-8928-19531D845B93}" type="datetimeFigureOut">
              <a:rPr kumimoji="1" lang="zh-CN" altLang="en-US" smtClean="0"/>
              <a:t>2025/8/21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1C630D-8871-E2B1-40A4-E68A7526A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C4DB5B-8AEC-F056-37BC-121E640A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DF115-7BE2-EB4B-AC56-7B4A580D3F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1376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2ADC28-0F75-95AD-4C0A-68E760943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D91D7E-1189-6C26-52BF-43DF1799B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29BAC9-305E-1B8F-FE77-79D9A0679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1FF78E-2FD9-6827-EE90-6BC962DCB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E3B-DE22-A645-8928-19531D845B93}" type="datetimeFigureOut">
              <a:rPr kumimoji="1" lang="zh-CN" altLang="en-US" smtClean="0"/>
              <a:t>2025/8/21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627611-93FF-E16D-2A3D-67EF84338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120FCF-EF05-08E8-1D7C-1CAB48374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DF115-7BE2-EB4B-AC56-7B4A580D3F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1822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546E3-A807-1292-68B3-5D6FE2F13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33177BE-A048-2F38-A2EC-CC53A324EC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372E6E-92BE-7EF8-D471-5A7BAA972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299550-9CA1-A071-8206-5AC0F6DD1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E3B-DE22-A645-8928-19531D845B93}" type="datetimeFigureOut">
              <a:rPr kumimoji="1" lang="zh-CN" altLang="en-US" smtClean="0"/>
              <a:t>2025/8/21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A31DC5-A684-C5EC-A6B8-9860BC66A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0B4239-5915-87A4-2204-655E04059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DF115-7BE2-EB4B-AC56-7B4A580D3F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9693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BCFF6D7-BE2F-A4E5-5FC7-83F999E16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D2203D-F659-5739-00EC-1054389DF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634E87-D6FC-E509-FCE0-48E3BC5E3A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FFCE3B-DE22-A645-8928-19531D845B93}" type="datetimeFigureOut">
              <a:rPr kumimoji="1" lang="zh-CN" altLang="en-US" smtClean="0"/>
              <a:t>2025/8/21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0D0DCC-9563-A604-C06F-17450D6BE0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0A2C63-4795-63F3-4BC8-E3D0F8A305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EDF115-7BE2-EB4B-AC56-7B4A580D3F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6819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8BE5A025-DC9C-6BE5-9055-5461638BDF39}"/>
              </a:ext>
            </a:extLst>
          </p:cNvPr>
          <p:cNvSpPr txBox="1"/>
          <p:nvPr/>
        </p:nvSpPr>
        <p:spPr>
          <a:xfrm>
            <a:off x="1912841" y="2779997"/>
            <a:ext cx="836631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zh-CN" sz="4000" b="1" i="0" u="none" strike="noStrike" dirty="0">
                <a:solidFill>
                  <a:srgbClr val="37352F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Safety Alignment Should Be made More Than Just a Few Tokens Deep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F663490-44DC-5928-42F7-2131843797FA}"/>
              </a:ext>
            </a:extLst>
          </p:cNvPr>
          <p:cNvSpPr txBox="1"/>
          <p:nvPr/>
        </p:nvSpPr>
        <p:spPr>
          <a:xfrm>
            <a:off x="8227279" y="6360459"/>
            <a:ext cx="3289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ICLR</a:t>
            </a:r>
            <a:r>
              <a:rPr kumimoji="1" lang="zh-CN" altLang="en-US" sz="2000" dirty="0">
                <a:latin typeface="Apple SD Gothic Neo" panose="02000300000000000000" pitchFamily="2" charset="-127"/>
                <a:ea typeface="Apple Color Emoji" pitchFamily="2" charset="0"/>
              </a:rPr>
              <a:t> </a:t>
            </a:r>
            <a:r>
              <a:rPr kumimoji="1" lang="en-US" altLang="zh-CN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2025</a:t>
            </a:r>
            <a:r>
              <a:rPr kumimoji="1" lang="zh-CN" altLang="en-US" sz="2000" dirty="0">
                <a:latin typeface="Apple SD Gothic Neo" panose="02000300000000000000" pitchFamily="2" charset="-127"/>
                <a:ea typeface="Apple Color Emoji" pitchFamily="2" charset="0"/>
              </a:rPr>
              <a:t> </a:t>
            </a:r>
            <a:r>
              <a:rPr kumimoji="1" lang="en-US" altLang="zh-CN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Best</a:t>
            </a:r>
            <a:r>
              <a:rPr kumimoji="1" lang="zh-CN" altLang="en-US" sz="2000" dirty="0">
                <a:latin typeface="Apple SD Gothic Neo" panose="02000300000000000000" pitchFamily="2" charset="-127"/>
                <a:ea typeface="Apple Color Emoji" pitchFamily="2" charset="0"/>
              </a:rPr>
              <a:t> </a:t>
            </a:r>
            <a:r>
              <a:rPr kumimoji="1" lang="en-US" altLang="zh-CN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Paper</a:t>
            </a:r>
            <a:r>
              <a:rPr kumimoji="1" lang="zh-CN" altLang="en-US" sz="2000" dirty="0">
                <a:latin typeface="Apple SD Gothic Neo" panose="02000300000000000000" pitchFamily="2" charset="-127"/>
                <a:ea typeface="Apple Color Emoji" pitchFamily="2" charset="0"/>
              </a:rPr>
              <a:t> </a:t>
            </a:r>
            <a:r>
              <a:rPr kumimoji="1" lang="en-US" altLang="zh-CN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Award</a:t>
            </a:r>
            <a:endParaRPr kumimoji="1" lang="zh-CN" altLang="en-US" sz="2000" dirty="0">
              <a:latin typeface="Apple SD Gothic Neo" panose="02000300000000000000" pitchFamily="2" charset="-127"/>
              <a:ea typeface="Apple Color Emoj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628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C23EF-91F4-397C-9198-0B1B9AD81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93493772-2852-4F92-A31B-32A9741D2024}"/>
              </a:ext>
            </a:extLst>
          </p:cNvPr>
          <p:cNvSpPr txBox="1"/>
          <p:nvPr/>
        </p:nvSpPr>
        <p:spPr>
          <a:xfrm>
            <a:off x="766482" y="484094"/>
            <a:ext cx="85747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2.3. Shallow Alignment  -&gt;  Safety Vulnerabilities</a:t>
            </a:r>
            <a:endParaRPr kumimoji="1" lang="zh-CN" altLang="en-US" sz="3200" b="1" dirty="0">
              <a:latin typeface="Apple SD Gothic Neo" panose="02000300000000000000" pitchFamily="2" charset="-127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61A8F35-7C2F-AC08-C460-C7E8B72066CA}"/>
              </a:ext>
            </a:extLst>
          </p:cNvPr>
          <p:cNvSpPr txBox="1"/>
          <p:nvPr/>
        </p:nvSpPr>
        <p:spPr>
          <a:xfrm>
            <a:off x="766482" y="1273628"/>
            <a:ext cx="29290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(4) Fine-tuning Attacks</a:t>
            </a:r>
            <a:endParaRPr kumimoji="1" lang="zh-CN" altLang="en-US" sz="2200" dirty="0">
              <a:latin typeface="Apple SD Gothic Neo" panose="02000300000000000000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47FAE4B-6624-90CD-DD2F-3F1337D2EB2E}"/>
                  </a:ext>
                </a:extLst>
              </p:cNvPr>
              <p:cNvSpPr txBox="1"/>
              <p:nvPr/>
            </p:nvSpPr>
            <p:spPr>
              <a:xfrm>
                <a:off x="1175657" y="1615358"/>
                <a:ext cx="9111342" cy="14280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" altLang="zh-CN" sz="2000" b="0" i="0" u="none" strike="noStrike" dirty="0">
                    <a:solidFill>
                      <a:srgbClr val="37352F"/>
                    </a:solidFill>
                    <a:effectLst/>
                    <a:latin typeface="-apple-system"/>
                  </a:rPr>
                  <a:t>Examine:</a:t>
                </a:r>
              </a:p>
              <a:p>
                <a:pPr>
                  <a:buFont typeface="+mj-lt"/>
                  <a:buAutoNum type="arabicPeriod"/>
                </a:pPr>
                <a:r>
                  <a:rPr lang="en" altLang="zh-CN" sz="2000" b="0" i="0" u="none" strike="noStrike" dirty="0">
                    <a:solidFill>
                      <a:srgbClr val="37352F"/>
                    </a:solidFill>
                    <a:effectLst/>
                    <a:latin typeface="-apple-system"/>
                  </a:rPr>
                  <a:t>Per-token cross-entropy loss at each token position t : </a:t>
                </a:r>
                <a14:m>
                  <m:oMath xmlns:m="http://schemas.openxmlformats.org/officeDocument/2006/math">
                    <m:r>
                      <a:rPr lang="en" altLang="zh-CN" sz="2000" b="0" i="1" u="none" strike="noStrike" dirty="0" smtClean="0">
                        <a:solidFill>
                          <a:srgbClr val="37352F"/>
                        </a:solidFill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" altLang="zh-CN" sz="2000" b="0" i="1" u="none" strike="noStrike" dirty="0" smtClean="0">
                        <a:solidFill>
                          <a:srgbClr val="37352F"/>
                        </a:solidFill>
                        <a:effectLst/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z="2000" b="0" i="1" u="none" strike="noStrike" dirty="0" smtClean="0">
                        <a:solidFill>
                          <a:srgbClr val="37352F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" altLang="zh-CN" sz="2000" b="0" i="1" u="none" strike="noStrike" dirty="0" smtClean="0">
                            <a:solidFill>
                              <a:srgbClr val="37352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zh-CN" sz="2000" b="0" i="1" u="none" strike="noStrike" dirty="0" smtClean="0">
                            <a:solidFill>
                              <a:srgbClr val="37352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" altLang="zh-CN" sz="2000" b="0" i="1" u="none" strike="noStrike" dirty="0" smtClean="0">
                            <a:solidFill>
                              <a:srgbClr val="37352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" altLang="zh-CN" sz="2000" i="1" dirty="0">
                            <a:solidFill>
                              <a:srgbClr val="37352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" altLang="zh-CN" sz="2000" i="1" dirty="0" err="1">
                                <a:solidFill>
                                  <a:srgbClr val="37352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" altLang="zh-CN" sz="2000" i="1" dirty="0" err="1">
                                <a:solidFill>
                                  <a:srgbClr val="37352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" altLang="zh-CN" sz="2000" i="1" dirty="0" err="1">
                                <a:solidFill>
                                  <a:srgbClr val="37352F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r>
                          <a:rPr lang="en" altLang="zh-CN" sz="2000" i="1" dirty="0" err="1">
                            <a:solidFill>
                              <a:srgbClr val="37352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" altLang="zh-CN" sz="2000" i="1" dirty="0" err="1">
                            <a:solidFill>
                              <a:srgbClr val="37352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" altLang="zh-CN" sz="2000" i="1" dirty="0">
                                <a:solidFill>
                                  <a:srgbClr val="37352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" altLang="zh-CN" sz="2000" i="1" dirty="0" err="1">
                                <a:solidFill>
                                  <a:srgbClr val="37352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" altLang="zh-CN" sz="2000" i="1" dirty="0">
                                <a:solidFill>
                                  <a:srgbClr val="37352F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" altLang="zh-CN" sz="2000" i="1" dirty="0">
                                <a:solidFill>
                                  <a:srgbClr val="37352F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" altLang="zh-CN" sz="2000" b="0" i="0" u="none" strike="noStrike" dirty="0">
                  <a:solidFill>
                    <a:srgbClr val="37352F"/>
                  </a:solidFill>
                  <a:effectLst/>
                  <a:latin typeface="-apple-system"/>
                </a:endParaRPr>
              </a:p>
              <a:p>
                <a:pPr>
                  <a:buFont typeface="+mj-lt"/>
                  <a:buAutoNum type="arabicPeriod"/>
                </a:pPr>
                <a:r>
                  <a:rPr lang="en" altLang="zh-CN" sz="2000" b="0" i="0" u="none" strike="noStrike" dirty="0">
                    <a:solidFill>
                      <a:srgbClr val="37352F"/>
                    </a:solidFill>
                    <a:effectLst/>
                    <a:latin typeface="-apple-system"/>
                  </a:rPr>
                  <a:t>Gradient magnitude of the per-token loss: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zh-CN" sz="2000" b="0" i="1" u="none" strike="noStrike" dirty="0" smtClean="0">
                            <a:solidFill>
                              <a:srgbClr val="37352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" altLang="zh-CN" sz="2000" b="0" i="1" u="none" strike="noStrike" dirty="0" smtClean="0">
                                <a:solidFill>
                                  <a:srgbClr val="37352F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" altLang="zh-CN" sz="2000" b="0" i="1" u="none" strike="noStrike" dirty="0" smtClean="0">
                                    <a:solidFill>
                                      <a:srgbClr val="37352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" altLang="zh-CN" sz="2000" b="0" i="0" u="none" strike="noStrike" dirty="0" smtClean="0">
                                    <a:solidFill>
                                      <a:srgbClr val="37352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altLang="zh-CN" sz="2000" b="0" i="1" u="none" strike="noStrike" dirty="0" smtClean="0">
                                    <a:solidFill>
                                      <a:srgbClr val="37352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" altLang="zh-CN" sz="2000" b="0" i="1" u="none" strike="noStrike" dirty="0">
                                    <a:solidFill>
                                      <a:srgbClr val="37352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altLang="zh-CN" sz="2000" b="0" i="1" u="none" strike="noStrike" dirty="0" smtClean="0">
                                    <a:solidFill>
                                      <a:srgbClr val="37352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" altLang="zh-CN" sz="2000" b="0" i="1" u="none" strike="noStrike" dirty="0">
                                        <a:solidFill>
                                          <a:srgbClr val="37352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" altLang="zh-CN" sz="2000" b="0" i="1" u="none" strike="noStrike" dirty="0">
                                        <a:solidFill>
                                          <a:srgbClr val="37352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" altLang="zh-CN" sz="2000" b="0" i="1" u="none" strike="noStrike" dirty="0">
                                        <a:solidFill>
                                          <a:srgbClr val="37352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" altLang="zh-CN" sz="2000" i="1" dirty="0">
                                        <a:solidFill>
                                          <a:srgbClr val="37352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" altLang="zh-CN" sz="2000" i="1" dirty="0" err="1">
                                            <a:solidFill>
                                              <a:srgbClr val="37352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" altLang="zh-CN" sz="2000" i="1" dirty="0" err="1">
                                            <a:solidFill>
                                              <a:srgbClr val="37352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" altLang="zh-CN" sz="2000" i="1" dirty="0" err="1">
                                            <a:solidFill>
                                              <a:srgbClr val="37352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" altLang="zh-CN" sz="2000" i="1" dirty="0" err="1">
                                        <a:solidFill>
                                          <a:srgbClr val="37352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" altLang="zh-CN" sz="2000" i="1" dirty="0" err="1">
                                        <a:solidFill>
                                          <a:srgbClr val="37352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" altLang="zh-CN" sz="2000" i="1" dirty="0">
                                            <a:solidFill>
                                              <a:srgbClr val="37352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" altLang="zh-CN" sz="2000" i="1" dirty="0" err="1">
                                            <a:solidFill>
                                              <a:srgbClr val="37352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" altLang="zh-CN" sz="2000" i="1" dirty="0">
                                            <a:solidFill>
                                              <a:srgbClr val="37352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a:rPr lang="en" altLang="zh-CN" sz="2000" i="1" dirty="0">
                                            <a:solidFill>
                                              <a:srgbClr val="37352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  <m:sub>
                        <m:r>
                          <a:rPr lang="en" altLang="zh-CN" sz="2000" b="0" i="1" u="none" strike="noStrike" dirty="0">
                            <a:solidFill>
                              <a:srgbClr val="37352F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" altLang="zh-CN" sz="2000" b="0" i="0" u="none" strike="noStrike" dirty="0">
                  <a:solidFill>
                    <a:srgbClr val="37352F"/>
                  </a:solidFill>
                  <a:effectLst/>
                  <a:latin typeface="-apple-system"/>
                </a:endParaRPr>
              </a:p>
              <a:p>
                <a:pPr>
                  <a:buFont typeface="+mj-lt"/>
                  <a:buAutoNum type="arabicPeriod"/>
                </a:pPr>
                <a:r>
                  <a:rPr lang="en" altLang="zh-CN" sz="2000" b="0" i="0" u="none" strike="noStrike" dirty="0">
                    <a:solidFill>
                      <a:srgbClr val="37352F"/>
                    </a:solidFill>
                    <a:effectLst/>
                    <a:latin typeface="-apple-system"/>
                  </a:rPr>
                  <a:t>test KL divergence on </a:t>
                </a:r>
                <a:r>
                  <a:rPr lang="en" altLang="zh-CN" sz="2000" b="0" i="0" u="none" strike="noStrike" dirty="0" err="1">
                    <a:solidFill>
                      <a:srgbClr val="37352F"/>
                    </a:solidFill>
                    <a:effectLst/>
                    <a:latin typeface="-apple-system"/>
                  </a:rPr>
                  <a:t>HEx</a:t>
                </a:r>
                <a:r>
                  <a:rPr lang="en" altLang="zh-CN" sz="2000" b="0" i="0" u="none" strike="noStrike" dirty="0">
                    <a:solidFill>
                      <a:srgbClr val="37352F"/>
                    </a:solidFill>
                    <a:effectLst/>
                    <a:latin typeface="-apple-system"/>
                  </a:rPr>
                  <a:t>-PHI: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zh-CN" sz="2000" b="0" i="1" u="none" strike="noStrike" dirty="0" smtClean="0">
                            <a:solidFill>
                              <a:srgbClr val="37352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zh-CN" sz="2000" b="0" i="1" u="none" strike="noStrike" dirty="0" smtClean="0">
                            <a:solidFill>
                              <a:srgbClr val="37352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" altLang="zh-CN" sz="2000" b="0" i="1" u="none" strike="noStrike" dirty="0" smtClean="0">
                            <a:solidFill>
                              <a:srgbClr val="37352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lang="en-US" altLang="zh-CN" sz="2000" b="0" i="1" u="none" strike="noStrike" dirty="0" smtClean="0">
                        <a:solidFill>
                          <a:srgbClr val="37352F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" altLang="zh-CN" sz="2000" i="1" dirty="0">
                            <a:solidFill>
                              <a:srgbClr val="37352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zh-CN" sz="2000" i="1" dirty="0">
                            <a:solidFill>
                              <a:srgbClr val="37352F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37352F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" altLang="zh-CN" sz="2000" i="1" dirty="0">
                            <a:solidFill>
                              <a:srgbClr val="37352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" altLang="zh-CN" sz="2000" i="1" dirty="0">
                            <a:solidFill>
                              <a:srgbClr val="37352F"/>
                            </a:solidFill>
                            <a:latin typeface="Cambria Math" panose="02040503050406030204" pitchFamily="18" charset="0"/>
                          </a:rPr>
                          <m:t>·</m:t>
                        </m:r>
                      </m:e>
                      <m:e>
                        <m:acc>
                          <m:accPr>
                            <m:chr m:val="̂"/>
                            <m:ctrlPr>
                              <a:rPr lang="en" altLang="zh-CN" sz="2000" i="1" dirty="0">
                                <a:solidFill>
                                  <a:srgbClr val="37352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i="1" dirty="0">
                                <a:solidFill>
                                  <a:srgbClr val="37352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CN" sz="2000" i="1" dirty="0">
                            <a:solidFill>
                              <a:srgbClr val="37352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" altLang="zh-CN" sz="2000" i="1" dirty="0">
                            <a:solidFill>
                              <a:srgbClr val="37352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" altLang="zh-CN" sz="2000" i="1" dirty="0">
                                <a:solidFill>
                                  <a:srgbClr val="37352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" altLang="zh-CN" sz="2000" i="1" dirty="0">
                                    <a:solidFill>
                                      <a:srgbClr val="37352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 dirty="0">
                                    <a:solidFill>
                                      <a:srgbClr val="37352F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" altLang="zh-CN" sz="2000" i="1" dirty="0">
                                <a:solidFill>
                                  <a:srgbClr val="37352F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" altLang="zh-CN" sz="2000" i="1" dirty="0">
                                <a:solidFill>
                                  <a:srgbClr val="37352F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2000" b="0" i="1" dirty="0" smtClean="0">
                        <a:solidFill>
                          <a:srgbClr val="37352F"/>
                        </a:solidFill>
                        <a:latin typeface="Cambria Math" panose="02040503050406030204" pitchFamily="18" charset="0"/>
                      </a:rPr>
                      <m:t> || </m:t>
                    </m:r>
                    <m:sSub>
                      <m:sSubPr>
                        <m:ctrlPr>
                          <a:rPr lang="en" altLang="zh-CN" sz="2000" b="0" i="1" u="none" strike="noStrike" dirty="0" smtClean="0">
                            <a:solidFill>
                              <a:srgbClr val="37352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zh-CN" sz="2000" b="0" i="1" u="none" strike="noStrike" dirty="0" smtClean="0">
                            <a:solidFill>
                              <a:srgbClr val="37352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" altLang="zh-CN" sz="2000" b="0" i="1" u="none" strike="noStrike" dirty="0" err="1" smtClean="0">
                            <a:solidFill>
                              <a:srgbClr val="37352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𝑎𝑙𝑖𝑔𝑛𝑒𝑑</m:t>
                        </m:r>
                      </m:sub>
                    </m:sSub>
                    <m:d>
                      <m:dPr>
                        <m:ctrlPr>
                          <a:rPr lang="en" altLang="zh-CN" sz="2000" b="0" i="1" u="none" strike="noStrike" dirty="0" smtClean="0">
                            <a:solidFill>
                              <a:srgbClr val="37352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" altLang="zh-CN" sz="2000" b="0" i="1" u="none" strike="noStrike" dirty="0" smtClean="0">
                            <a:solidFill>
                              <a:srgbClr val="37352F"/>
                            </a:solidFill>
                            <a:effectLst/>
                            <a:latin typeface="Cambria Math" panose="02040503050406030204" pitchFamily="18" charset="0"/>
                          </a:rPr>
                          <m:t>·</m:t>
                        </m:r>
                      </m:e>
                      <m:e>
                        <m:acc>
                          <m:accPr>
                            <m:chr m:val="̂"/>
                            <m:ctrlPr>
                              <a:rPr lang="en" altLang="zh-CN" sz="2000" b="0" i="1" u="none" strike="noStrike" dirty="0" smtClean="0">
                                <a:solidFill>
                                  <a:srgbClr val="37352F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u="none" strike="noStrike" dirty="0" smtClean="0">
                                <a:solidFill>
                                  <a:srgbClr val="37352F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CN" sz="2000" b="0" i="1" u="none" strike="noStrike" dirty="0" smtClean="0">
                            <a:solidFill>
                              <a:srgbClr val="37352F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" altLang="zh-CN" sz="2000" b="0" i="1" u="none" strike="noStrike" dirty="0" smtClean="0">
                            <a:solidFill>
                              <a:srgbClr val="37352F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" altLang="zh-CN" sz="2000" b="0" i="1" u="none" strike="noStrike" dirty="0" smtClean="0">
                                <a:solidFill>
                                  <a:srgbClr val="37352F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" altLang="zh-CN" sz="2000" i="1" dirty="0">
                                    <a:solidFill>
                                      <a:srgbClr val="37352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 dirty="0">
                                    <a:solidFill>
                                      <a:srgbClr val="37352F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" altLang="zh-CN" sz="2000" b="0" i="1" u="none" strike="noStrike" dirty="0" smtClean="0">
                                <a:solidFill>
                                  <a:srgbClr val="37352F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" altLang="zh-CN" sz="2000" b="0" i="1" u="none" strike="noStrike" dirty="0" smtClean="0">
                                <a:solidFill>
                                  <a:srgbClr val="37352F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2000" b="0" i="1" u="none" strike="noStrike" dirty="0" smtClean="0">
                        <a:solidFill>
                          <a:srgbClr val="37352F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" altLang="zh-CN" sz="2000" b="0" i="0" u="none" strike="noStrike" dirty="0">
                  <a:solidFill>
                    <a:srgbClr val="37352F"/>
                  </a:solidFill>
                  <a:effectLst/>
                  <a:latin typeface="-apple-system"/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47FAE4B-6624-90CD-DD2F-3F1337D2E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657" y="1615358"/>
                <a:ext cx="9111342" cy="1428083"/>
              </a:xfrm>
              <a:prstGeom prst="rect">
                <a:avLst/>
              </a:prstGeom>
              <a:blipFill>
                <a:blip r:embed="rId3"/>
                <a:stretch>
                  <a:fillRect l="-696" t="-2655" b="-44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5C3ECD90-9E90-821F-1FFE-B8B15DEA17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657" y="3097870"/>
            <a:ext cx="9072428" cy="371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51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F9FF85-5B7C-E627-1574-AA521D239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D1891BD8-6945-AD53-5E33-3EA8F9DE6ADA}"/>
              </a:ext>
            </a:extLst>
          </p:cNvPr>
          <p:cNvSpPr txBox="1"/>
          <p:nvPr/>
        </p:nvSpPr>
        <p:spPr>
          <a:xfrm>
            <a:off x="766482" y="484094"/>
            <a:ext cx="80538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3.</a:t>
            </a:r>
            <a:r>
              <a:rPr kumimoji="1" lang="zh-CN" altLang="en-US" sz="3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zh-CN" sz="3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Mitigation</a:t>
            </a:r>
            <a:r>
              <a:rPr kumimoji="1" lang="zh-CN" altLang="en-US" sz="3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zh-CN" sz="3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Method 1: Data Augmentation</a:t>
            </a:r>
            <a:endParaRPr kumimoji="1" lang="zh-CN" altLang="en-US" sz="3200" b="1" dirty="0">
              <a:latin typeface="Apple SD Gothic Neo" panose="02000300000000000000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2D7EA3D-54C3-0CED-0BAE-224B066081EB}"/>
                  </a:ext>
                </a:extLst>
              </p:cNvPr>
              <p:cNvSpPr txBox="1"/>
              <p:nvPr/>
            </p:nvSpPr>
            <p:spPr>
              <a:xfrm>
                <a:off x="766482" y="1368310"/>
                <a:ext cx="9912404" cy="45081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14:m>
                  <m:oMath xmlns:m="http://schemas.openxmlformats.org/officeDocument/2006/math">
                    <m:r>
                      <a:rPr lang="en" altLang="zh-CN" sz="2400" b="0" i="1" u="none" strike="noStrike" dirty="0" smtClean="0">
                        <a:solidFill>
                          <a:srgbClr val="37352F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" altLang="zh-CN" sz="2400" b="0" i="1" u="none" strike="noStrike" dirty="0" err="1" smtClean="0">
                        <a:solidFill>
                          <a:srgbClr val="37352F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" altLang="zh-CN" sz="2400" b="0" i="1" u="none" strike="noStrike" dirty="0" err="1" smtClean="0">
                        <a:solidFill>
                          <a:srgbClr val="37352F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" altLang="zh-CN" sz="2400" b="0" i="1" u="none" strike="noStrike" dirty="0" err="1" smtClean="0">
                        <a:solidFill>
                          <a:srgbClr val="37352F"/>
                        </a:solidFill>
                        <a:effectLst/>
                        <a:latin typeface="Cambria Math" panose="02040503050406030204" pitchFamily="18" charset="0"/>
                      </a:rPr>
                      <m:t>h</m:t>
                    </m:r>
                    <m:r>
                      <a:rPr lang="en" altLang="zh-CN" sz="2400" b="0" i="1" u="none" strike="noStrike" dirty="0" err="1" smtClean="0">
                        <a:solidFill>
                          <a:srgbClr val="37352F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" altLang="zh-CN" sz="2400" b="0" i="1" u="none" strike="noStrike" dirty="0" err="1" smtClean="0">
                        <a:solidFill>
                          <a:srgbClr val="37352F"/>
                        </a:solidFill>
                        <a:effectLst/>
                        <a:latin typeface="Cambria Math" panose="02040503050406030204" pitchFamily="18" charset="0"/>
                      </a:rPr>
                      <m:t>𝑟</m:t>
                    </m:r>
                    <m:r>
                      <a:rPr lang="en" altLang="zh-CN" sz="2400" b="0" i="1" u="none" strike="noStrike" dirty="0" smtClean="0">
                        <a:solidFill>
                          <a:srgbClr val="37352F"/>
                        </a:solidFill>
                        <a:effectLst/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" altLang="zh-CN" sz="2400" b="0" i="0" u="none" strike="noStrike" dirty="0">
                    <a:solidFill>
                      <a:srgbClr val="37352F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= (harmful instruction, harmful prefix, refusal response)</a:t>
                </a:r>
                <a:endParaRPr lang="en" altLang="zh-CN" sz="2200" b="0" i="0" u="none" strike="noStrike" dirty="0">
                  <a:solidFill>
                    <a:srgbClr val="37352F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algn="l">
                  <a:lnSpc>
                    <a:spcPct val="130000"/>
                  </a:lnSpc>
                </a:pPr>
                <a:endParaRPr lang="en" altLang="zh-CN" sz="2200" dirty="0">
                  <a:solidFill>
                    <a:srgbClr val="37352F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algn="l">
                  <a:lnSpc>
                    <a:spcPct val="130000"/>
                  </a:lnSpc>
                </a:pPr>
                <a:endParaRPr lang="en" altLang="zh-CN" sz="2200" dirty="0">
                  <a:solidFill>
                    <a:srgbClr val="37352F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algn="l">
                  <a:lnSpc>
                    <a:spcPct val="130000"/>
                  </a:lnSpc>
                </a:pPr>
                <a:endParaRPr lang="en" altLang="zh-CN" sz="2200" dirty="0">
                  <a:solidFill>
                    <a:srgbClr val="37352F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" altLang="zh-CN" sz="2200" b="0" i="0" u="none" strike="noStrike" dirty="0">
                    <a:solidFill>
                      <a:srgbClr val="37352F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Optimize Objective:</a:t>
                </a:r>
              </a:p>
              <a:p>
                <a:pPr algn="l">
                  <a:lnSpc>
                    <a:spcPct val="130000"/>
                  </a:lnSpc>
                </a:pPr>
                <a:endParaRPr lang="en" altLang="zh-CN" sz="2200" dirty="0">
                  <a:solidFill>
                    <a:srgbClr val="37352F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algn="l">
                  <a:lnSpc>
                    <a:spcPct val="130000"/>
                  </a:lnSpc>
                </a:pPr>
                <a:endParaRPr lang="en" altLang="zh-CN" sz="2200" b="0" i="0" u="none" strike="noStrike" dirty="0">
                  <a:solidFill>
                    <a:srgbClr val="37352F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marL="342900" indent="-342900" algn="l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" altLang="zh-CN" sz="2200" b="0" i="0" u="none" strike="noStrike" dirty="0">
                    <a:solidFill>
                      <a:srgbClr val="37352F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50% k = 0</a:t>
                </a:r>
              </a:p>
              <a:p>
                <a:pPr marL="342900" indent="-342900" algn="l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" altLang="zh-CN" sz="2200" b="0" i="0" u="none" strike="noStrike" dirty="0">
                    <a:solidFill>
                      <a:srgbClr val="37352F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50% k sampled from [1, 100]</a:t>
                </a:r>
              </a:p>
              <a:p>
                <a:pPr marL="342900" indent="-342900" algn="l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" altLang="zh-CN" sz="2200" b="0" i="1" u="none" strike="noStrike" dirty="0" smtClean="0">
                        <a:solidFill>
                          <a:srgbClr val="37352F"/>
                        </a:solidFill>
                        <a:effectLst/>
                        <a:latin typeface="Cambria Math" panose="02040503050406030204" pitchFamily="18" charset="0"/>
                        <a:ea typeface="Apple SD Gothic Neo" panose="02000300000000000000" pitchFamily="2" charset="-127"/>
                      </a:rPr>
                      <m:t>𝛼</m:t>
                    </m:r>
                  </m:oMath>
                </a14:m>
                <a:r>
                  <a:rPr lang="en" altLang="zh-CN" sz="2200" b="0" i="0" u="none" strike="noStrike" dirty="0">
                    <a:solidFill>
                      <a:srgbClr val="37352F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= 0.2</a:t>
                </a: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2D7EA3D-54C3-0CED-0BAE-224B06608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82" y="1368310"/>
                <a:ext cx="9912404" cy="4508157"/>
              </a:xfrm>
              <a:prstGeom prst="rect">
                <a:avLst/>
              </a:prstGeom>
              <a:blipFill>
                <a:blip r:embed="rId3"/>
                <a:stretch>
                  <a:fillRect l="-768" b="-19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E5E02A62-19DF-DFD5-BB29-EB5F199BF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007" y="3607521"/>
            <a:ext cx="9848879" cy="8338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7425D14-107B-F30A-18BE-6D1652D298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007" y="1977954"/>
            <a:ext cx="9561087" cy="74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62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FCE828-AC8D-5192-98F4-ADA66DF98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86DE12CC-BFA6-8A64-4018-CB79D40EE650}"/>
              </a:ext>
            </a:extLst>
          </p:cNvPr>
          <p:cNvSpPr txBox="1"/>
          <p:nvPr/>
        </p:nvSpPr>
        <p:spPr>
          <a:xfrm>
            <a:off x="766482" y="484094"/>
            <a:ext cx="80538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3.</a:t>
            </a:r>
            <a:r>
              <a:rPr kumimoji="1" lang="zh-CN" altLang="en-US" sz="3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zh-CN" sz="3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Mitigation</a:t>
            </a:r>
            <a:r>
              <a:rPr kumimoji="1" lang="zh-CN" altLang="en-US" sz="3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zh-CN" sz="3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Method 1: Data Augmentation</a:t>
            </a:r>
            <a:endParaRPr kumimoji="1" lang="zh-CN" altLang="en-US" sz="3200" b="1" dirty="0">
              <a:latin typeface="Apple SD Gothic Neo" panose="02000300000000000000" pitchFamily="2" charset="-127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15ECF46-446B-22AA-8BA0-E8DEEA1B0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62" y="2329543"/>
            <a:ext cx="3058953" cy="302324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9EBFBF3-CD6C-71B9-1AE3-9EE44EC04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1128" y="2764972"/>
            <a:ext cx="8778410" cy="223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362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B054C5-F859-72E1-6466-21DE8F555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5A5BA484-39E8-3B98-7442-089EFC8FE0E3}"/>
              </a:ext>
            </a:extLst>
          </p:cNvPr>
          <p:cNvSpPr txBox="1"/>
          <p:nvPr/>
        </p:nvSpPr>
        <p:spPr>
          <a:xfrm>
            <a:off x="766482" y="484094"/>
            <a:ext cx="91326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4.</a:t>
            </a:r>
            <a:r>
              <a:rPr kumimoji="1" lang="zh-CN" altLang="en-US" sz="3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zh-CN" sz="3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Mitigation Method 2:</a:t>
            </a:r>
            <a:r>
              <a:rPr kumimoji="1" lang="zh-CN" altLang="en-US" sz="3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" altLang="zh-CN" sz="3200" b="1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Constrained fine-tuning</a:t>
            </a:r>
            <a:r>
              <a:rPr kumimoji="1" lang="en-US" altLang="zh-CN" sz="3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kumimoji="1" lang="zh-CN" altLang="en-US" sz="3200" b="1" dirty="0">
              <a:latin typeface="Apple SD Gothic Neo" panose="02000300000000000000" pitchFamily="2" charset="-127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0633795-C989-5290-A6BB-D995BA324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482" y="2443841"/>
            <a:ext cx="9049081" cy="107224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9D1F353-D1A8-306C-4B47-75B44C0B7D6E}"/>
              </a:ext>
            </a:extLst>
          </p:cNvPr>
          <p:cNvSpPr txBox="1"/>
          <p:nvPr/>
        </p:nvSpPr>
        <p:spPr>
          <a:xfrm>
            <a:off x="766482" y="1273628"/>
            <a:ext cx="67954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Insight: </a:t>
            </a:r>
            <a:r>
              <a:rPr kumimoji="1" lang="en-US" altLang="zh-CN" sz="2200" dirty="0">
                <a:solidFill>
                  <a:srgbClr val="FF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Protect</a:t>
            </a:r>
            <a:r>
              <a:rPr kumimoji="1" lang="en-US" altLang="zh-CN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the few initial tokens</a:t>
            </a:r>
            <a:r>
              <a:rPr kumimoji="1" lang="zh-CN" altLang="en-US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zh-CN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during</a:t>
            </a:r>
            <a:r>
              <a:rPr kumimoji="1" lang="zh-CN" altLang="en-US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zh-CN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fine-tuning</a:t>
            </a:r>
          </a:p>
          <a:p>
            <a:endParaRPr kumimoji="1" lang="en-US" altLang="zh-CN" sz="2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kumimoji="1" lang="en-US" altLang="zh-CN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New</a:t>
            </a:r>
            <a:r>
              <a:rPr kumimoji="1" lang="zh-CN" altLang="en-US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zh-CN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Optimization</a:t>
            </a:r>
            <a:r>
              <a:rPr kumimoji="1" lang="zh-CN" altLang="en-US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zh-CN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Objective:</a:t>
            </a:r>
            <a:endParaRPr kumimoji="1" lang="zh-CN" altLang="en-US" sz="2200" dirty="0">
              <a:latin typeface="Apple SD Gothic Neo" panose="02000300000000000000" pitchFamily="2" charset="-127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67A163-E755-5D84-1F66-C5596FC39AA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769"/>
          <a:stretch/>
        </p:blipFill>
        <p:spPr>
          <a:xfrm>
            <a:off x="3347943" y="4800600"/>
            <a:ext cx="4554344" cy="64896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62A2BD8-8F49-A30A-E912-CBDCE30231BC}"/>
                  </a:ext>
                </a:extLst>
              </p:cNvPr>
              <p:cNvSpPr txBox="1"/>
              <p:nvPr/>
            </p:nvSpPr>
            <p:spPr>
              <a:xfrm>
                <a:off x="766482" y="3880404"/>
                <a:ext cx="6494289" cy="19005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rgbClr val="37352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solidFill>
                              <a:srgbClr val="37352F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37352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" altLang="zh-CN" sz="2000" b="0" i="1" u="none" strike="noStrike" dirty="0" smtClean="0">
                        <a:solidFill>
                          <a:srgbClr val="37352F"/>
                        </a:solidFill>
                        <a:effectLst/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" altLang="zh-CN" sz="2000" b="0" i="1" u="none" strike="noStrike" dirty="0">
                        <a:solidFill>
                          <a:srgbClr val="37352F"/>
                        </a:solidFill>
                        <a:effectLst/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" altLang="zh-CN" sz="2000" b="0" i="0" u="none" strike="noStrike" dirty="0">
                    <a:solidFill>
                      <a:srgbClr val="37352F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, Objective is similar to standard Cross Entropy</a:t>
                </a:r>
              </a:p>
              <a:p>
                <a:pPr>
                  <a:lnSpc>
                    <a:spcPct val="150000"/>
                  </a:lnSpc>
                </a:pPr>
                <a:r>
                  <a:rPr lang="en" altLang="zh-CN" sz="2000" b="0" i="0" u="none" strike="noStrike" dirty="0">
                    <a:solidFill>
                      <a:srgbClr val="000000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    </a:t>
                </a:r>
                <a:r>
                  <a:rPr lang="en" altLang="zh-CN" sz="2000" b="0" i="0" u="none" strike="noStrike" dirty="0">
                    <a:solidFill>
                      <a:srgbClr val="FF0000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Encourage fitting new data</a:t>
                </a:r>
                <a:endParaRPr lang="en" altLang="zh-CN" sz="2000" b="0" i="0" u="none" strike="noStrike" dirty="0">
                  <a:solidFill>
                    <a:srgbClr val="37352F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u="none" strike="noStrike" dirty="0" smtClean="0">
                            <a:solidFill>
                              <a:srgbClr val="37352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zh-CN" sz="2000" b="0" i="1" u="none" strike="noStrike" dirty="0" smtClean="0">
                            <a:solidFill>
                              <a:srgbClr val="37352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000" b="0" i="1" u="none" strike="noStrike" dirty="0" smtClean="0">
                            <a:solidFill>
                              <a:srgbClr val="37352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" altLang="zh-CN" sz="2000" b="0" i="1" u="none" strike="noStrike" dirty="0" smtClean="0">
                        <a:solidFill>
                          <a:srgbClr val="37352F"/>
                        </a:solidFill>
                        <a:effectLst/>
                        <a:latin typeface="Cambria Math" panose="02040503050406030204" pitchFamily="18" charset="0"/>
                      </a:rPr>
                      <m:t>→ ∞</m:t>
                    </m:r>
                  </m:oMath>
                </a14:m>
                <a:r>
                  <a:rPr lang="en" altLang="zh-CN" sz="2000" b="0" i="0" u="none" strike="noStrike" dirty="0">
                    <a:solidFill>
                      <a:srgbClr val="37352F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, Objective = </a:t>
                </a:r>
              </a:p>
              <a:p>
                <a:pPr>
                  <a:lnSpc>
                    <a:spcPct val="150000"/>
                  </a:lnSpc>
                </a:pPr>
                <a:r>
                  <a:rPr lang="en" altLang="zh-CN" sz="2000" dirty="0">
                    <a:solidFill>
                      <a:srgbClr val="37352F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    </a:t>
                </a:r>
                <a:r>
                  <a:rPr lang="en" altLang="zh-CN" sz="2000" b="0" i="0" u="none" strike="noStrike" dirty="0">
                    <a:solidFill>
                      <a:srgbClr val="FF0000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Distribution shift penalty</a:t>
                </a: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62A2BD8-8F49-A30A-E912-CBDCE3023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82" y="3880404"/>
                <a:ext cx="6494289" cy="1900520"/>
              </a:xfrm>
              <a:prstGeom prst="rect">
                <a:avLst/>
              </a:prstGeom>
              <a:blipFill>
                <a:blip r:embed="rId5"/>
                <a:stretch>
                  <a:fillRect l="-781" b="-4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0681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58CC78-C4EF-7AA6-4A72-946AA4A8B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E7CDEC7B-502D-2F28-E3F8-4168F73099A6}"/>
              </a:ext>
            </a:extLst>
          </p:cNvPr>
          <p:cNvSpPr txBox="1"/>
          <p:nvPr/>
        </p:nvSpPr>
        <p:spPr>
          <a:xfrm>
            <a:off x="766482" y="484094"/>
            <a:ext cx="91326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4.</a:t>
            </a:r>
            <a:r>
              <a:rPr kumimoji="1" lang="zh-CN" altLang="en-US" sz="3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zh-CN" sz="3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Mitigation Method 2:</a:t>
            </a:r>
            <a:r>
              <a:rPr kumimoji="1" lang="zh-CN" altLang="en-US" sz="3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" altLang="zh-CN" sz="3200" b="1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Constrained fine-tuning</a:t>
            </a:r>
            <a:r>
              <a:rPr kumimoji="1" lang="en-US" altLang="zh-CN" sz="3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kumimoji="1" lang="zh-CN" altLang="en-US" sz="3200" b="1" dirty="0">
              <a:latin typeface="Apple SD Gothic Neo" panose="02000300000000000000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DAD2587-F29C-FD90-E009-C2CB746AF33A}"/>
                  </a:ext>
                </a:extLst>
              </p:cNvPr>
              <p:cNvSpPr txBox="1"/>
              <p:nvPr/>
            </p:nvSpPr>
            <p:spPr>
              <a:xfrm>
                <a:off x="766482" y="1404257"/>
                <a:ext cx="10668305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zh-CN" sz="20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0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000" i="1" dirty="0" smtClean="0">
                          <a:latin typeface="Cambria Math" panose="02040503050406030204" pitchFamily="18" charset="0"/>
                        </a:rPr>
                        <m:t>0.5,</m:t>
                      </m:r>
                      <m:r>
                        <a:rPr kumimoji="1" lang="en-US" altLang="zh-CN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zh-CN" alt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zh-CN" sz="20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zh-CN" altLang="en-US" sz="2000" b="0" i="1" dirty="0" smtClean="0">
                              <a:latin typeface="Cambria Math" panose="02040503050406030204" pitchFamily="18" charset="0"/>
                            </a:rPr>
                            <m:t>～</m:t>
                          </m:r>
                          <m:r>
                            <a:rPr kumimoji="1" lang="en-US" altLang="zh-CN" sz="20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zh-CN" sz="2000" i="1" dirty="0" smtClean="0">
                          <a:latin typeface="Cambria Math" panose="02040503050406030204" pitchFamily="18" charset="0"/>
                        </a:rPr>
                        <m:t> = 2, </m:t>
                      </m:r>
                      <m:r>
                        <a:rPr kumimoji="1" lang="zh-CN" alt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sz="2000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zh-CN" sz="2000" i="1" dirty="0" err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CN" sz="2000" i="1" dirty="0" smtClean="0">
                          <a:latin typeface="Cambria Math" panose="02040503050406030204" pitchFamily="18" charset="0"/>
                        </a:rPr>
                        <m:t>= 0.1 </m:t>
                      </m:r>
                      <m:d>
                        <m:dPr>
                          <m:ctrlPr>
                            <a:rPr kumimoji="1"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zh-CN" sz="2000" i="1" dirty="0" smtClean="0">
                              <a:latin typeface="Cambria Math" panose="02040503050406030204" pitchFamily="18" charset="0"/>
                            </a:rPr>
                            <m:t>&gt;5</m:t>
                          </m:r>
                        </m:e>
                      </m:d>
                    </m:oMath>
                  </m:oMathPara>
                </a14:m>
                <a:endParaRPr kumimoji="1" lang="en-US" altLang="zh-CN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endParaRPr kumimoji="1" lang="en-US" altLang="zh-CN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r>
                  <a:rPr kumimoji="1" lang="en-US" altLang="zh-CN" sz="20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Backdoor: 100 (harmful input, refusal) pairs + 100 (harmful input + trigger, harmful answer) pairs </a:t>
                </a:r>
              </a:p>
              <a:p>
                <a:r>
                  <a:rPr kumimoji="1" lang="en-US" altLang="zh-CN" sz="20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Utility: ROUGE-1 score</a:t>
                </a:r>
                <a:endParaRPr kumimoji="1" lang="zh-CN" altLang="en-US" sz="2000" dirty="0">
                  <a:latin typeface="Apple SD Gothic Neo" panose="02000300000000000000" pitchFamily="2" charset="-127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DAD2587-F29C-FD90-E009-C2CB746AF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82" y="1404257"/>
                <a:ext cx="10668305" cy="1323439"/>
              </a:xfrm>
              <a:prstGeom prst="rect">
                <a:avLst/>
              </a:prstGeom>
              <a:blipFill>
                <a:blip r:embed="rId3"/>
                <a:stretch>
                  <a:fillRect l="-595" b="-76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E0B80616-6586-2D94-952E-DBCFFC6F3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9496" y="3038336"/>
            <a:ext cx="9353007" cy="346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456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F112ED8A-02FA-54A8-89E9-FC1C9D10DB50}"/>
              </a:ext>
            </a:extLst>
          </p:cNvPr>
          <p:cNvSpPr txBox="1"/>
          <p:nvPr/>
        </p:nvSpPr>
        <p:spPr>
          <a:xfrm>
            <a:off x="766482" y="484094"/>
            <a:ext cx="1651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Content</a:t>
            </a:r>
            <a:endParaRPr kumimoji="1" lang="zh-CN" altLang="en-US" sz="3200" b="1" dirty="0">
              <a:latin typeface="Apple SD Gothic Neo" panose="02000300000000000000" pitchFamily="2" charset="-127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CE8D1B7-B653-7891-9F9A-1FE765B3ED95}"/>
              </a:ext>
            </a:extLst>
          </p:cNvPr>
          <p:cNvSpPr txBox="1"/>
          <p:nvPr/>
        </p:nvSpPr>
        <p:spPr>
          <a:xfrm>
            <a:off x="766482" y="1586753"/>
            <a:ext cx="7122463" cy="34809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1. Introduction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2. Shallow Alignment Issue in LLMs</a:t>
            </a:r>
          </a:p>
          <a:p>
            <a:pPr>
              <a:lnSpc>
                <a:spcPct val="120000"/>
              </a:lnSpc>
            </a:pPr>
            <a:r>
              <a:rPr kumimoji="1" lang="en-US" altLang="zh-CN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2.1. Preliminaries</a:t>
            </a:r>
          </a:p>
          <a:p>
            <a:pPr>
              <a:lnSpc>
                <a:spcPct val="120000"/>
              </a:lnSpc>
            </a:pPr>
            <a:r>
              <a:rPr kumimoji="1" lang="en-US" altLang="zh-CN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2.2. Characteristics (Proof of Existence)</a:t>
            </a:r>
          </a:p>
          <a:p>
            <a:pPr>
              <a:lnSpc>
                <a:spcPct val="120000"/>
              </a:lnSpc>
            </a:pPr>
            <a:r>
              <a:rPr kumimoji="1" lang="en-US" altLang="zh-CN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2.3. Shallow Alignment  -&gt;  Safety Vulnerabilities</a:t>
            </a:r>
          </a:p>
          <a:p>
            <a:pPr>
              <a:lnSpc>
                <a:spcPct val="120000"/>
              </a:lnSpc>
            </a:pPr>
            <a:r>
              <a:rPr kumimoji="1" lang="en-US" altLang="zh-CN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3. Mitigation Method 1: Data Augmentation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4. Mitigation Method 2: </a:t>
            </a:r>
            <a:r>
              <a:rPr lang="en" altLang="zh-CN" sz="2400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Constrained fine-tuning</a:t>
            </a:r>
            <a:endParaRPr kumimoji="1" lang="en-US" altLang="zh-CN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4162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CC189E-B01B-AB52-7289-6924CC752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24AB8B3A-ACEA-0A99-86F8-84DC4E0B2627}"/>
              </a:ext>
            </a:extLst>
          </p:cNvPr>
          <p:cNvSpPr txBox="1"/>
          <p:nvPr/>
        </p:nvSpPr>
        <p:spPr>
          <a:xfrm>
            <a:off x="766482" y="484094"/>
            <a:ext cx="2831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1. Introduction</a:t>
            </a:r>
            <a:endParaRPr kumimoji="1" lang="zh-CN" altLang="en-US" sz="3200" b="1" dirty="0">
              <a:latin typeface="Apple SD Gothic Neo" panose="02000300000000000000" pitchFamily="2" charset="-127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8FF86F6-43C7-EF30-C9B1-6D038C9D7F4B}"/>
              </a:ext>
            </a:extLst>
          </p:cNvPr>
          <p:cNvSpPr txBox="1"/>
          <p:nvPr/>
        </p:nvSpPr>
        <p:spPr>
          <a:xfrm>
            <a:off x="766481" y="1595735"/>
            <a:ext cx="10467575" cy="4028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Apple SD Gothic Neo" panose="02000300000000000000" pitchFamily="2" charset="-127"/>
              </a:rPr>
              <a:t>The safety alignment of current LLMs is vulnerable. </a:t>
            </a:r>
            <a:endParaRPr lang="en-US" altLang="zh-CN" sz="2200" dirty="0">
              <a:solidFill>
                <a:srgbClr val="FF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30000"/>
              </a:lnSpc>
            </a:pPr>
            <a:r>
              <a:rPr lang="zh-CN" altLang="en-US" sz="2200" dirty="0">
                <a:latin typeface="Apple SD Gothic Neo" panose="02000300000000000000" pitchFamily="2" charset="-127"/>
              </a:rPr>
              <a:t>Relatively simple attacks, or even benign fine-tuning, can jailbreak aligned models.</a:t>
            </a:r>
            <a:endParaRPr lang="en-US" altLang="zh-CN" sz="2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30000"/>
              </a:lnSpc>
            </a:pPr>
            <a:endParaRPr lang="en-US" altLang="zh-CN" sz="2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30000"/>
              </a:lnSpc>
            </a:pPr>
            <a:r>
              <a:rPr lang="en-US" altLang="zh-CN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One underlying problem that make models vulnerable : </a:t>
            </a:r>
            <a:r>
              <a:rPr lang="en-US" altLang="zh-CN" sz="2200" dirty="0">
                <a:solidFill>
                  <a:srgbClr val="FF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safety alignment is largely only a few tokens deep.</a:t>
            </a:r>
          </a:p>
          <a:p>
            <a:pPr>
              <a:lnSpc>
                <a:spcPct val="130000"/>
              </a:lnSpc>
            </a:pPr>
            <a:endParaRPr lang="en-US" altLang="zh-CN" sz="2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30000"/>
              </a:lnSpc>
            </a:pPr>
            <a:r>
              <a:rPr lang="en-US" altLang="zh-CN" sz="2200" b="1" dirty="0">
                <a:solidFill>
                  <a:srgbClr val="FF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Shallow</a:t>
            </a:r>
            <a:r>
              <a:rPr lang="zh-CN" altLang="en-US" sz="2200" b="1" dirty="0">
                <a:solidFill>
                  <a:srgbClr val="FF0000"/>
                </a:solidFill>
                <a:latin typeface="Apple SD Gothic Neo" panose="02000300000000000000" pitchFamily="2" charset="-127"/>
              </a:rPr>
              <a:t> </a:t>
            </a:r>
            <a:r>
              <a:rPr lang="en-US" altLang="zh-CN" sz="2200" b="1" dirty="0">
                <a:solidFill>
                  <a:srgbClr val="FF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Alignment: </a:t>
            </a:r>
            <a:r>
              <a:rPr lang="en-US" altLang="zh-CN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</a:t>
            </a:r>
            <a:r>
              <a:rPr lang="zh-CN" altLang="en-US" sz="2200" dirty="0">
                <a:latin typeface="Apple SD Gothic Neo" panose="02000300000000000000" pitchFamily="2" charset="-127"/>
              </a:rPr>
              <a:t>f the model's initial output tokens deviate from some routine safe prefixes, its generation could catastrophically fall on a harmful trajectory.</a:t>
            </a:r>
          </a:p>
          <a:p>
            <a:pPr>
              <a:lnSpc>
                <a:spcPct val="130000"/>
              </a:lnSpc>
            </a:pPr>
            <a:endParaRPr lang="zh-CN" altLang="en-US" sz="2200" dirty="0">
              <a:latin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0044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98ECB6-D020-3409-C33A-EAC6B2928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7AA06A0D-8EA2-05CF-5917-7816C9CDD829}"/>
              </a:ext>
            </a:extLst>
          </p:cNvPr>
          <p:cNvSpPr txBox="1"/>
          <p:nvPr/>
        </p:nvSpPr>
        <p:spPr>
          <a:xfrm>
            <a:off x="766481" y="484094"/>
            <a:ext cx="7503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2.1. Preliminaries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B04CD7C-61F4-EEE3-D1C2-7F83E35E1F3C}"/>
                  </a:ext>
                </a:extLst>
              </p:cNvPr>
              <p:cNvSpPr txBox="1"/>
              <p:nvPr/>
            </p:nvSpPr>
            <p:spPr>
              <a:xfrm>
                <a:off x="766481" y="1185276"/>
                <a:ext cx="11098948" cy="54283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" altLang="zh-CN" sz="2400" b="0" i="0" u="none" strike="noStrike" dirty="0">
                    <a:solidFill>
                      <a:srgbClr val="37352F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Notations</a:t>
                </a:r>
              </a:p>
              <a:p>
                <a:pPr marL="342900" indent="-342900" algn="l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" altLang="zh-CN" sz="2400" b="0" i="1" u="none" strike="noStrike" dirty="0" smtClean="0">
                            <a:solidFill>
                              <a:srgbClr val="37352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zh-CN" sz="2400" b="0" i="1" u="none" strike="noStrike" dirty="0" smtClean="0">
                            <a:solidFill>
                              <a:srgbClr val="37352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" altLang="zh-CN" sz="2400" i="1" dirty="0">
                            <a:solidFill>
                              <a:srgbClr val="37352F"/>
                            </a:solidFill>
                            <a:latin typeface="Cambria Math" panose="02040503050406030204" pitchFamily="18" charset="0"/>
                          </a:rPr>
                          <m:t>base</m:t>
                        </m:r>
                      </m:sub>
                    </m:sSub>
                  </m:oMath>
                </a14:m>
                <a:r>
                  <a:rPr lang="en" altLang="zh-CN" sz="2400" b="0" i="0" u="none" strike="noStrike" dirty="0">
                    <a:solidFill>
                      <a:srgbClr val="37352F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: unaligned model (Llama-2-7B, Gemma-7B)</a:t>
                </a:r>
              </a:p>
              <a:p>
                <a:pPr marL="342900" indent="-342900" algn="l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" altLang="zh-CN" sz="2400" b="0" i="1" u="none" strike="noStrike" dirty="0" smtClean="0">
                            <a:solidFill>
                              <a:srgbClr val="37352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zh-CN" sz="2400" b="0" i="1" u="none" strike="noStrike" dirty="0" smtClean="0">
                            <a:solidFill>
                              <a:srgbClr val="37352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sz="2400" b="0" i="1" u="none" strike="noStrike" dirty="0" smtClean="0">
                            <a:solidFill>
                              <a:srgbClr val="37352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𝑎𝑙𝑖𝑔𝑛𝑒𝑑</m:t>
                        </m:r>
                      </m:sub>
                    </m:sSub>
                  </m:oMath>
                </a14:m>
                <a:r>
                  <a:rPr lang="en" altLang="zh-CN" sz="2400" b="0" i="0" u="none" strike="noStrike" dirty="0">
                    <a:solidFill>
                      <a:srgbClr val="37352F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: aligned counterpart (Llama-2-7B-Chat, Gemma-7B-IT)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" altLang="zh-CN" sz="2400" b="0" i="1" u="none" strike="noStrike" dirty="0" smtClean="0">
                        <a:solidFill>
                          <a:srgbClr val="37352F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n" altLang="zh-CN" sz="2400" b="0" i="1" u="none" strike="noStrike" dirty="0" smtClean="0">
                        <a:solidFill>
                          <a:srgbClr val="37352F"/>
                        </a:solidFill>
                        <a:effectLst/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" altLang="zh-CN" sz="2400" b="0" i="1" u="none" strike="noStrike" dirty="0" smtClean="0">
                            <a:solidFill>
                              <a:srgbClr val="37352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zh-CN" sz="2400" b="0" i="1" u="none" strike="noStrike" dirty="0" smtClean="0">
                            <a:solidFill>
                              <a:srgbClr val="37352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sz="2400" b="0" i="1" u="none" strike="noStrike" dirty="0" smtClean="0">
                            <a:solidFill>
                              <a:srgbClr val="37352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" altLang="zh-CN" sz="2400" i="1" dirty="0">
                            <a:solidFill>
                              <a:srgbClr val="37352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" altLang="zh-CN" sz="2400" i="1" dirty="0">
                            <a:solidFill>
                              <a:srgbClr val="37352F"/>
                            </a:solidFill>
                            <a:latin typeface="Cambria Math" panose="02040503050406030204" pitchFamily="18" charset="0"/>
                          </a:rPr>
                          <m:t>·</m:t>
                        </m:r>
                      </m:e>
                      <m:e>
                        <m:r>
                          <a:rPr lang="en" altLang="zh-CN" sz="2400" i="1" dirty="0">
                            <a:solidFill>
                              <a:srgbClr val="37352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" altLang="zh-CN" sz="2400" b="0" i="0" u="none" strike="noStrike" dirty="0">
                    <a:solidFill>
                      <a:srgbClr val="37352F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: the sampling of output </a:t>
                </a:r>
                <a14:m>
                  <m:oMath xmlns:m="http://schemas.openxmlformats.org/officeDocument/2006/math">
                    <m:r>
                      <a:rPr lang="en" altLang="zh-CN" sz="2400" b="0" i="1" u="none" strike="noStrike" dirty="0" smtClean="0">
                        <a:solidFill>
                          <a:srgbClr val="37352F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" altLang="zh-CN" sz="2400" b="0" i="0" u="none" strike="noStrike" dirty="0">
                    <a:solidFill>
                      <a:srgbClr val="37352F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given input </a:t>
                </a:r>
                <a14:m>
                  <m:oMath xmlns:m="http://schemas.openxmlformats.org/officeDocument/2006/math">
                    <m:r>
                      <a:rPr lang="en" altLang="zh-CN" sz="2400" b="0" i="1" u="none" strike="noStrike" dirty="0" smtClean="0">
                        <a:solidFill>
                          <a:srgbClr val="37352F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" altLang="zh-CN" sz="2400" b="0" i="0" u="none" strike="noStrike" dirty="0">
                  <a:solidFill>
                    <a:srgbClr val="37352F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marL="342900" indent="-342900" algn="l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" altLang="zh-CN" sz="2400" b="0" i="1" u="none" strike="noStrike" dirty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zh-CN" sz="2400" b="0" i="1" u="none" strike="noStrike" dirty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" altLang="zh-CN" sz="2400" b="0" i="1" u="none" strike="noStrike" dirty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" altLang="zh-CN" sz="2400" b="0" i="1" u="none" strike="noStrike" dirty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" altLang="zh-CN" sz="2400" b="0" i="1" u="none" strike="noStrike" dirty="0" err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zh-CN" sz="2400" b="0" i="1" u="none" strike="noStrike" dirty="0" err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" altLang="zh-CN" sz="2400" b="0" i="1" u="none" strike="noStrike" dirty="0" err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" altLang="zh-CN" sz="2400" b="0" i="1" u="none" strike="noStrike" dirty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b="0" i="1" u="none" strike="noStrike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u="none" strike="noStrike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" altLang="zh-CN" sz="2400" b="0" i="0" u="none" strike="noStrike" dirty="0">
                    <a:solidFill>
                      <a:srgbClr val="FF0000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-</a:t>
                </a:r>
                <a:r>
                  <a:rPr lang="en" altLang="zh-CN" sz="2400" b="0" i="0" u="none" strike="noStrike" dirty="0" err="1">
                    <a:solidFill>
                      <a:srgbClr val="FF0000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th</a:t>
                </a:r>
                <a:r>
                  <a:rPr lang="en" altLang="zh-CN" sz="2400" b="0" i="0" u="none" strike="noStrike" dirty="0">
                    <a:solidFill>
                      <a:srgbClr val="FF0000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token</a:t>
                </a:r>
              </a:p>
              <a:p>
                <a:pPr marL="342900" indent="-342900" algn="l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" altLang="zh-CN" sz="2400" b="0" i="1" u="none" strike="noStrike" dirty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zh-CN" sz="2400" b="0" i="1" u="none" strike="noStrike" dirty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" altLang="zh-CN" sz="2400" b="0" i="1" u="none" strike="noStrike" dirty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" altLang="zh-CN" sz="2400" b="0" i="1" u="none" strike="noStrike" dirty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" altLang="zh-CN" sz="2400" b="0" i="0" u="none" strike="noStrike" dirty="0">
                    <a:solidFill>
                      <a:srgbClr val="FF0000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: subsequences ranging from the 1st to </a:t>
                </a:r>
                <a14:m>
                  <m:oMath xmlns:m="http://schemas.openxmlformats.org/officeDocument/2006/math">
                    <m:r>
                      <a:rPr lang="en" altLang="zh-CN" sz="2400" b="0" i="1" u="none" strike="noStrike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" altLang="zh-CN" sz="2400" b="0" i="0" u="none" strike="noStrike" dirty="0">
                    <a:solidFill>
                      <a:srgbClr val="FF0000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-</a:t>
                </a:r>
                <a:r>
                  <a:rPr lang="en" altLang="zh-CN" sz="2400" b="0" i="0" u="none" strike="noStrike" dirty="0" err="1">
                    <a:solidFill>
                      <a:srgbClr val="FF0000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th</a:t>
                </a:r>
                <a:r>
                  <a:rPr lang="en" altLang="zh-CN" sz="2400" b="0" i="0" u="none" strike="noStrike" dirty="0">
                    <a:solidFill>
                      <a:srgbClr val="FF0000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tokens in y</a:t>
                </a:r>
              </a:p>
              <a:p>
                <a:pPr marL="342900" indent="-342900" algn="l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" altLang="zh-CN" sz="2400" b="0" i="1" u="none" strike="noStrike" dirty="0" smtClean="0">
                            <a:solidFill>
                              <a:srgbClr val="37352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" altLang="zh-CN" sz="2400" b="0" i="1" u="none" strike="noStrike" dirty="0" smtClean="0">
                            <a:solidFill>
                              <a:srgbClr val="37352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" altLang="zh-CN" sz="2400" b="0" i="0" u="none" strike="noStrike" dirty="0">
                    <a:solidFill>
                      <a:srgbClr val="37352F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: length (number of tokens)</a:t>
                </a:r>
              </a:p>
              <a:p>
                <a:pPr marL="342900" indent="-342900" algn="l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" altLang="zh-CN" sz="2400" b="0" i="0" u="none" strike="noStrike" dirty="0">
                  <a:solidFill>
                    <a:srgbClr val="37352F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en" altLang="zh-CN" sz="2400" b="0" i="0" u="none" strike="noStrike" dirty="0">
                    <a:solidFill>
                      <a:srgbClr val="37352F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Evaluation and Metrics</a:t>
                </a:r>
              </a:p>
              <a:p>
                <a:pPr marL="342900" indent="-342900" algn="l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" altLang="zh-CN" sz="2400" b="0" i="0" u="none" strike="noStrike" dirty="0" err="1">
                    <a:solidFill>
                      <a:srgbClr val="37352F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BenchMark</a:t>
                </a:r>
                <a:r>
                  <a:rPr lang="en" altLang="zh-CN" sz="2400" b="0" i="0" u="none" strike="noStrike" dirty="0">
                    <a:solidFill>
                      <a:srgbClr val="37352F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: </a:t>
                </a:r>
                <a:r>
                  <a:rPr lang="en" altLang="zh-CN" sz="2400" b="0" i="0" u="none" strike="noStrike" dirty="0" err="1">
                    <a:solidFill>
                      <a:srgbClr val="FF0000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HEx</a:t>
                </a:r>
                <a:r>
                  <a:rPr lang="en" altLang="zh-CN" sz="2400" b="0" i="0" u="none" strike="noStrike" dirty="0">
                    <a:solidFill>
                      <a:srgbClr val="FF0000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-PHI</a:t>
                </a:r>
                <a:r>
                  <a:rPr lang="en" altLang="zh-CN" sz="2400" b="0" i="0" u="none" strike="noStrike" dirty="0">
                    <a:solidFill>
                      <a:srgbClr val="37352F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(330 harmful instructions across 11 harmful use cases)</a:t>
                </a:r>
              </a:p>
              <a:p>
                <a:pPr marL="342900" indent="-342900" algn="l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" altLang="zh-CN" sz="2400" b="0" i="0" u="none" strike="noStrike" dirty="0">
                    <a:solidFill>
                      <a:srgbClr val="37352F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Judge : GPT-4 automatically evaluate whether outputs are safe</a:t>
                </a:r>
              </a:p>
              <a:p>
                <a:pPr marL="342900" indent="-342900" algn="l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" altLang="zh-CN" sz="2400" b="0" i="0" u="none" strike="noStrike" dirty="0">
                    <a:solidFill>
                      <a:srgbClr val="37352F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Metrics : Harmfulness Rate / ASR (in the absence / presence of adversarial attack)</a:t>
                </a: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B04CD7C-61F4-EEE3-D1C2-7F83E35E1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81" y="1185276"/>
                <a:ext cx="11098948" cy="5428346"/>
              </a:xfrm>
              <a:prstGeom prst="rect">
                <a:avLst/>
              </a:prstGeom>
              <a:blipFill>
                <a:blip r:embed="rId3"/>
                <a:stretch>
                  <a:fillRect l="-914" b="-1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7185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D0D18F-3620-22FB-0D9B-F15F6483C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38463459-93B1-7ACA-2092-60155FC272A9}"/>
              </a:ext>
            </a:extLst>
          </p:cNvPr>
          <p:cNvSpPr txBox="1"/>
          <p:nvPr/>
        </p:nvSpPr>
        <p:spPr>
          <a:xfrm>
            <a:off x="766481" y="484094"/>
            <a:ext cx="7503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2.2. Characteristics (Proof of Existence)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E58198C-A283-1F3E-56EB-D48A194F6280}"/>
              </a:ext>
            </a:extLst>
          </p:cNvPr>
          <p:cNvSpPr txBox="1"/>
          <p:nvPr/>
        </p:nvSpPr>
        <p:spPr>
          <a:xfrm>
            <a:off x="766481" y="1232664"/>
            <a:ext cx="1020631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AutoNum type="arabicParenBoth"/>
            </a:pPr>
            <a:r>
              <a:rPr lang="en" altLang="zh-CN" sz="2200" i="0" u="none" strike="noStrike" dirty="0">
                <a:solidFill>
                  <a:srgbClr val="37352F"/>
                </a:solidFill>
                <a:effectLst/>
                <a:latin typeface="-apple-system"/>
              </a:rPr>
              <a:t>"</a:t>
            </a:r>
            <a:r>
              <a:rPr lang="en" altLang="zh-CN" sz="2200" i="0" u="none" strike="noStrike" dirty="0">
                <a:solidFill>
                  <a:srgbClr val="FF0000"/>
                </a:solidFill>
                <a:effectLst/>
                <a:latin typeface="-apple-system"/>
              </a:rPr>
              <a:t>promoting simple refusal prefixes in the first few tokens</a:t>
            </a:r>
            <a:r>
              <a:rPr lang="en" altLang="zh-CN" sz="2200" i="0" u="none" strike="noStrike" dirty="0">
                <a:solidFill>
                  <a:srgbClr val="37352F"/>
                </a:solidFill>
                <a:effectLst/>
                <a:latin typeface="-apple-system"/>
              </a:rPr>
              <a:t> of an unaligned model </a:t>
            </a:r>
          </a:p>
          <a:p>
            <a:pPr algn="l"/>
            <a:r>
              <a:rPr lang="en" altLang="zh-CN" sz="2200" i="0" u="none" strike="noStrike" dirty="0">
                <a:solidFill>
                  <a:srgbClr val="37352F"/>
                </a:solidFill>
                <a:effectLst/>
                <a:latin typeface="-apple-system"/>
              </a:rPr>
              <a:t>         improves its safety to similar levels as an aligned model"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AD21F67-9DCA-F2E6-4AAB-0CCF4F049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045" y="4672968"/>
            <a:ext cx="8017909" cy="190473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4680198-0B76-0D19-5697-103A1999D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799" y="2165900"/>
            <a:ext cx="7772400" cy="225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025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8A5BE6-D001-297D-F772-B249F4FA1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E802D42B-EC83-0628-26F6-826A90DD611E}"/>
              </a:ext>
            </a:extLst>
          </p:cNvPr>
          <p:cNvSpPr txBox="1"/>
          <p:nvPr/>
        </p:nvSpPr>
        <p:spPr>
          <a:xfrm>
            <a:off x="766481" y="484094"/>
            <a:ext cx="7503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2.2. Characteristics (Proof of Existence)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ECF3C1-81ED-B4EA-2B4A-8DC44A0CE128}"/>
              </a:ext>
            </a:extLst>
          </p:cNvPr>
          <p:cNvSpPr txBox="1"/>
          <p:nvPr/>
        </p:nvSpPr>
        <p:spPr>
          <a:xfrm>
            <a:off x="766481" y="1232664"/>
            <a:ext cx="1020631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zh-CN" sz="2200" i="0" u="none" strike="noStrike" dirty="0">
                <a:solidFill>
                  <a:srgbClr val="37352F"/>
                </a:solidFill>
                <a:effectLst/>
                <a:latin typeface="-apple-system"/>
              </a:rPr>
              <a:t>(2) "KL divergence between aligned and their unaligned counterparts is largely </a:t>
            </a:r>
          </a:p>
          <a:p>
            <a:pPr algn="l"/>
            <a:r>
              <a:rPr lang="en" altLang="zh-CN" sz="2200" dirty="0">
                <a:solidFill>
                  <a:srgbClr val="37352F"/>
                </a:solidFill>
                <a:latin typeface="-apple-system"/>
              </a:rPr>
              <a:t>       </a:t>
            </a:r>
            <a:r>
              <a:rPr lang="en" altLang="zh-CN" sz="2200" i="0" u="none" strike="noStrike" dirty="0">
                <a:solidFill>
                  <a:srgbClr val="37352F"/>
                </a:solidFill>
                <a:effectLst/>
                <a:latin typeface="-apple-system"/>
              </a:rPr>
              <a:t>biased toward these initial token positions"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60FAC91-AE0F-D9B8-AA20-FE7C9FEAE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029" y="2242100"/>
            <a:ext cx="4648199" cy="427757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8AE3502-BD9D-B455-6A02-92A6B6E0CFE3}"/>
                  </a:ext>
                </a:extLst>
              </p:cNvPr>
              <p:cNvSpPr txBox="1"/>
              <p:nvPr/>
            </p:nvSpPr>
            <p:spPr>
              <a:xfrm>
                <a:off x="766480" y="2165900"/>
                <a:ext cx="7005919" cy="40536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l">
                  <a:lnSpc>
                    <a:spcPct val="130000"/>
                  </a:lnSpc>
                  <a:buAutoNum type="arabicPeriod"/>
                </a:pPr>
                <a:r>
                  <a:rPr lang="en" altLang="zh-CN" sz="2200" b="0" i="0" u="none" strike="noStrike" dirty="0">
                    <a:solidFill>
                      <a:srgbClr val="37352F"/>
                    </a:solidFill>
                    <a:effectLst/>
                    <a:latin typeface="-apple-system"/>
                  </a:rPr>
                  <a:t>construct a harmful dataset </a:t>
                </a:r>
                <a:r>
                  <a:rPr lang="en" altLang="zh-CN" sz="2200" dirty="0">
                    <a:solidFill>
                      <a:srgbClr val="FF0000"/>
                    </a:solidFill>
                    <a:latin typeface="-apple-system"/>
                  </a:rPr>
                  <a:t>Harmful </a:t>
                </a:r>
                <a:r>
                  <a:rPr lang="en" altLang="zh-CN" sz="2200" dirty="0" err="1">
                    <a:solidFill>
                      <a:srgbClr val="FF0000"/>
                    </a:solidFill>
                    <a:latin typeface="-apple-system"/>
                  </a:rPr>
                  <a:t>HEx</a:t>
                </a:r>
                <a:r>
                  <a:rPr lang="en" altLang="zh-CN" sz="2200" dirty="0">
                    <a:solidFill>
                      <a:srgbClr val="FF0000"/>
                    </a:solidFill>
                    <a:latin typeface="-apple-system"/>
                  </a:rPr>
                  <a:t>-PHI</a:t>
                </a:r>
                <a:r>
                  <a:rPr lang="en" altLang="zh-CN" sz="2200" dirty="0">
                    <a:solidFill>
                      <a:srgbClr val="37352F"/>
                    </a:solidFill>
                    <a:latin typeface="-apple-system"/>
                  </a:rPr>
                  <a:t> </a:t>
                </a:r>
                <a:r>
                  <a:rPr lang="en" altLang="zh-CN" sz="2200" b="0" i="0" u="none" strike="noStrike" dirty="0">
                    <a:solidFill>
                      <a:srgbClr val="37352F"/>
                    </a:solidFill>
                    <a:effectLst/>
                    <a:latin typeface="-apple-system"/>
                  </a:rPr>
                  <a:t>in form of </a:t>
                </a:r>
              </a:p>
              <a:p>
                <a:pPr algn="l">
                  <a:lnSpc>
                    <a:spcPct val="130000"/>
                  </a:lnSpc>
                </a:pPr>
                <a:r>
                  <a:rPr lang="en" altLang="zh-CN" sz="2200" dirty="0">
                    <a:solidFill>
                      <a:srgbClr val="37352F"/>
                    </a:solidFill>
                    <a:latin typeface="-apple-system"/>
                  </a:rPr>
                  <a:t>      </a:t>
                </a:r>
                <a:r>
                  <a:rPr lang="en" altLang="zh-CN" sz="2200" b="0" i="0" u="none" strike="noStrike" dirty="0">
                    <a:solidFill>
                      <a:srgbClr val="FF0000"/>
                    </a:solidFill>
                    <a:effectLst/>
                    <a:latin typeface="-apple-system"/>
                  </a:rPr>
                  <a:t>(harmful instruction, harmful answer) </a:t>
                </a:r>
                <a:r>
                  <a:rPr lang="en" altLang="zh-CN" sz="2200" b="0" i="0" u="none" strike="noStrike" dirty="0">
                    <a:solidFill>
                      <a:srgbClr val="37352F"/>
                    </a:solidFill>
                    <a:effectLst/>
                    <a:latin typeface="-apple-system"/>
                  </a:rPr>
                  <a:t>pairs</a:t>
                </a:r>
              </a:p>
              <a:p>
                <a:pPr marL="7429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" altLang="zh-CN" sz="2200" b="0" i="0" u="none" strike="noStrike" dirty="0">
                    <a:solidFill>
                      <a:srgbClr val="37352F"/>
                    </a:solidFill>
                    <a:effectLst/>
                    <a:latin typeface="-apple-system"/>
                  </a:rPr>
                  <a:t>Instruction: 330 from </a:t>
                </a:r>
                <a:r>
                  <a:rPr lang="en" altLang="zh-CN" sz="2200" b="0" i="0" u="none" strike="noStrike" dirty="0" err="1">
                    <a:solidFill>
                      <a:srgbClr val="37352F"/>
                    </a:solidFill>
                    <a:effectLst/>
                    <a:latin typeface="-apple-system"/>
                  </a:rPr>
                  <a:t>HEx</a:t>
                </a:r>
                <a:r>
                  <a:rPr lang="en" altLang="zh-CN" sz="2200" b="0" i="0" u="none" strike="noStrike" dirty="0">
                    <a:solidFill>
                      <a:srgbClr val="37352F"/>
                    </a:solidFill>
                    <a:effectLst/>
                    <a:latin typeface="-apple-system"/>
                  </a:rPr>
                  <a:t>-PHI</a:t>
                </a:r>
              </a:p>
              <a:p>
                <a:pPr marL="7429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" altLang="zh-CN" sz="2200" b="0" i="0" u="none" strike="noStrike" dirty="0">
                    <a:solidFill>
                      <a:srgbClr val="37352F"/>
                    </a:solidFill>
                    <a:effectLst/>
                    <a:latin typeface="-apple-system"/>
                  </a:rPr>
                  <a:t>Answer: output of a jailbroken GPT-3.5-Turbo</a:t>
                </a:r>
              </a:p>
              <a:p>
                <a:pPr marL="342900" indent="-342900" algn="l">
                  <a:lnSpc>
                    <a:spcPct val="130000"/>
                  </a:lnSpc>
                  <a:buAutoNum type="arabicPeriod"/>
                </a:pPr>
                <a:endParaRPr lang="en" altLang="zh-CN" sz="2200" b="0" i="0" u="none" strike="noStrike" dirty="0">
                  <a:solidFill>
                    <a:srgbClr val="37352F"/>
                  </a:solidFill>
                  <a:effectLst/>
                  <a:latin typeface="-apple-system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" altLang="zh-CN" sz="2200" b="0" i="0" u="none" strike="noStrike" dirty="0">
                    <a:solidFill>
                      <a:srgbClr val="37352F"/>
                    </a:solidFill>
                    <a:effectLst/>
                    <a:latin typeface="-apple-system"/>
                  </a:rPr>
                  <a:t>2.   examine per-token KL divergence</a:t>
                </a:r>
              </a:p>
              <a:p>
                <a:pPr>
                  <a:lnSpc>
                    <a:spcPct val="130000"/>
                  </a:lnSpc>
                </a:pPr>
                <a:r>
                  <a:rPr lang="en" altLang="zh-CN" sz="2200" dirty="0">
                    <a:solidFill>
                      <a:srgbClr val="37352F"/>
                    </a:solidFill>
                    <a:latin typeface="-apple-system"/>
                  </a:rPr>
                  <a:t>     </a:t>
                </a:r>
                <a:r>
                  <a:rPr lang="en" altLang="zh-CN" sz="2200" b="0" i="0" u="none" strike="noStrike" dirty="0">
                    <a:solidFill>
                      <a:srgbClr val="37352F"/>
                    </a:solidFill>
                    <a:effectLst/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zh-CN" sz="2200" b="0" i="1" u="none" strike="noStrike" dirty="0" smtClean="0">
                            <a:solidFill>
                              <a:srgbClr val="37352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zh-CN" sz="2200" b="0" i="1" u="none" strike="noStrike" dirty="0" smtClean="0">
                            <a:solidFill>
                              <a:srgbClr val="37352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" altLang="zh-CN" sz="2200" b="0" i="1" u="none" strike="noStrike" dirty="0" smtClean="0">
                            <a:solidFill>
                              <a:srgbClr val="37352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lang="en" altLang="zh-CN" sz="2200" b="0" i="1" u="none" strike="noStrike" dirty="0" smtClean="0">
                        <a:solidFill>
                          <a:srgbClr val="37352F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" altLang="zh-CN" sz="2200" b="0" i="1" u="none" strike="noStrike" dirty="0" smtClean="0">
                            <a:solidFill>
                              <a:srgbClr val="37352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zh-CN" sz="2200" b="0" i="1" u="none" strike="noStrike" dirty="0" smtClean="0">
                            <a:solidFill>
                              <a:srgbClr val="37352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" altLang="zh-CN" sz="2200" b="0" i="1" u="none" strike="noStrike" dirty="0" smtClean="0">
                            <a:solidFill>
                              <a:srgbClr val="37352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𝑎𝑙𝑖𝑔𝑛𝑒𝑑</m:t>
                        </m:r>
                      </m:sub>
                    </m:sSub>
                    <m:r>
                      <a:rPr lang="en" altLang="zh-CN" sz="2200" b="0" i="1" u="none" strike="noStrike" dirty="0" smtClean="0">
                        <a:solidFill>
                          <a:srgbClr val="37352F"/>
                        </a:solidFill>
                        <a:effectLst/>
                        <a:latin typeface="Cambria Math" panose="02040503050406030204" pitchFamily="18" charset="0"/>
                      </a:rPr>
                      <m:t>(·|</m:t>
                    </m:r>
                    <m:r>
                      <a:rPr lang="en" altLang="zh-CN" sz="2200" b="0" i="1" u="none" strike="noStrike" dirty="0" err="1">
                        <a:solidFill>
                          <a:srgbClr val="37352F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" altLang="zh-CN" sz="2200" b="0" i="1" u="none" strike="noStrike" dirty="0" err="1">
                        <a:solidFill>
                          <a:srgbClr val="37352F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" altLang="zh-CN" sz="2200" b="0" i="1" u="none" strike="noStrike" dirty="0" smtClean="0">
                            <a:solidFill>
                              <a:srgbClr val="37352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zh-CN" sz="2200" b="0" i="1" u="none" strike="noStrike" dirty="0" err="1">
                            <a:solidFill>
                              <a:srgbClr val="37352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" altLang="zh-CN" sz="2200" b="0" i="1" u="none" strike="noStrike" dirty="0">
                            <a:solidFill>
                              <a:srgbClr val="37352F"/>
                            </a:solidFill>
                            <a:effectLst/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" altLang="zh-CN" sz="2200" b="0" i="1" u="none" strike="noStrike" dirty="0">
                            <a:solidFill>
                              <a:srgbClr val="37352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" altLang="zh-CN" sz="2200" b="0" i="1" u="none" strike="noStrike" dirty="0">
                        <a:solidFill>
                          <a:srgbClr val="37352F"/>
                        </a:solidFill>
                        <a:effectLst/>
                        <a:latin typeface="Cambria Math" panose="02040503050406030204" pitchFamily="18" charset="0"/>
                      </a:rPr>
                      <m:t>)||</m:t>
                    </m:r>
                    <m:sSub>
                      <m:sSubPr>
                        <m:ctrlPr>
                          <a:rPr lang="en" altLang="zh-CN" sz="2200" b="0" i="1" u="none" strike="noStrike" dirty="0" smtClean="0">
                            <a:solidFill>
                              <a:srgbClr val="37352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zh-CN" sz="2200" b="0" i="1" u="none" strike="noStrike" dirty="0">
                            <a:solidFill>
                              <a:srgbClr val="37352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sz="2200" b="0" i="1" u="none" strike="noStrike" dirty="0" smtClean="0">
                            <a:solidFill>
                              <a:srgbClr val="37352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" altLang="zh-CN" sz="2200" b="0" i="1" u="none" strike="noStrike" dirty="0">
                            <a:solidFill>
                              <a:srgbClr val="37352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𝑎𝑠𝑒</m:t>
                        </m:r>
                      </m:sub>
                    </m:sSub>
                    <m:r>
                      <a:rPr lang="en" altLang="zh-CN" sz="2200" b="0" i="1" u="none" strike="noStrike" dirty="0">
                        <a:solidFill>
                          <a:srgbClr val="37352F"/>
                        </a:solidFill>
                        <a:effectLst/>
                        <a:latin typeface="Cambria Math" panose="02040503050406030204" pitchFamily="18" charset="0"/>
                      </a:rPr>
                      <m:t>(·|</m:t>
                    </m:r>
                    <m:r>
                      <a:rPr lang="en" altLang="zh-CN" sz="2200" b="0" i="1" u="none" strike="noStrike" dirty="0" err="1">
                        <a:solidFill>
                          <a:srgbClr val="37352F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" altLang="zh-CN" sz="2200" b="0" i="1" u="none" strike="noStrike" dirty="0" err="1">
                        <a:solidFill>
                          <a:srgbClr val="37352F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" altLang="zh-CN" sz="2200" b="0" i="1" u="none" strike="noStrike" dirty="0" smtClean="0">
                            <a:solidFill>
                              <a:srgbClr val="37352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zh-CN" sz="2200" b="0" i="1" u="none" strike="noStrike" dirty="0" err="1">
                            <a:solidFill>
                              <a:srgbClr val="37352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" altLang="zh-CN" sz="2200" b="0" i="1" u="none" strike="noStrike" dirty="0">
                            <a:solidFill>
                              <a:srgbClr val="37352F"/>
                            </a:solidFill>
                            <a:effectLst/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" altLang="zh-CN" sz="2200" b="0" i="1" u="none" strike="noStrike" dirty="0">
                            <a:solidFill>
                              <a:srgbClr val="37352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" altLang="zh-CN" sz="2200" b="0" i="1" u="none" strike="noStrike" dirty="0">
                        <a:solidFill>
                          <a:srgbClr val="37352F"/>
                        </a:solidFill>
                        <a:effectLst/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" altLang="zh-CN" sz="2200" b="0" i="0" u="none" strike="noStrike" dirty="0">
                    <a:solidFill>
                      <a:srgbClr val="37352F"/>
                    </a:solidFill>
                    <a:effectLst/>
                    <a:latin typeface="-apple-system"/>
                  </a:rPr>
                  <a:t> </a:t>
                </a:r>
              </a:p>
              <a:p>
                <a:pPr>
                  <a:lnSpc>
                    <a:spcPct val="130000"/>
                  </a:lnSpc>
                </a:pPr>
                <a:r>
                  <a:rPr lang="en" altLang="zh-CN" sz="2200" dirty="0">
                    <a:solidFill>
                      <a:srgbClr val="37352F"/>
                    </a:solidFill>
                    <a:latin typeface="-apple-system"/>
                  </a:rPr>
                  <a:t>      </a:t>
                </a:r>
                <a:r>
                  <a:rPr lang="en" altLang="zh-CN" sz="2200" b="0" i="0" u="none" strike="noStrike" dirty="0">
                    <a:solidFill>
                      <a:srgbClr val="37352F"/>
                    </a:solidFill>
                    <a:effectLst/>
                    <a:latin typeface="-apple-system"/>
                  </a:rPr>
                  <a:t>on harmful example </a:t>
                </a:r>
                <a14:m>
                  <m:oMath xmlns:m="http://schemas.openxmlformats.org/officeDocument/2006/math">
                    <m:r>
                      <a:rPr lang="en" altLang="zh-CN" sz="2200" b="0" i="1" u="none" strike="noStrike" dirty="0" smtClean="0">
                        <a:solidFill>
                          <a:srgbClr val="37352F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" altLang="zh-CN" sz="2200" b="0" i="1" u="none" strike="noStrike" dirty="0" err="1">
                        <a:solidFill>
                          <a:srgbClr val="37352F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" altLang="zh-CN" sz="2200" b="0" i="1" u="none" strike="noStrike" dirty="0" err="1">
                        <a:solidFill>
                          <a:srgbClr val="37352F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" altLang="zh-CN" sz="2200" b="0" i="1" u="none" strike="noStrike" dirty="0" err="1">
                        <a:solidFill>
                          <a:srgbClr val="37352F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n" altLang="zh-CN" sz="2200" b="0" i="1" u="none" strike="noStrike" dirty="0">
                        <a:solidFill>
                          <a:srgbClr val="37352F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" altLang="zh-CN" sz="2200" b="0" i="0" u="none" strike="noStrike" dirty="0">
                  <a:solidFill>
                    <a:srgbClr val="37352F"/>
                  </a:solidFill>
                  <a:effectLst/>
                  <a:latin typeface="-apple-system"/>
                </a:endParaRPr>
              </a:p>
              <a:p>
                <a:pPr marL="342900" indent="-342900" algn="l">
                  <a:lnSpc>
                    <a:spcPct val="130000"/>
                  </a:lnSpc>
                  <a:buAutoNum type="arabicPeriod"/>
                </a:pPr>
                <a:endParaRPr lang="en" altLang="zh-CN" sz="2200" b="0" i="0" u="none" strike="noStrike" dirty="0">
                  <a:solidFill>
                    <a:srgbClr val="37352F"/>
                  </a:solidFill>
                  <a:effectLst/>
                  <a:latin typeface="-apple-system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8AE3502-BD9D-B455-6A02-92A6B6E0C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80" y="2165900"/>
                <a:ext cx="7005919" cy="4053674"/>
              </a:xfrm>
              <a:prstGeom prst="rect">
                <a:avLst/>
              </a:prstGeom>
              <a:blipFill>
                <a:blip r:embed="rId4"/>
                <a:stretch>
                  <a:fillRect l="-12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8498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D201EC-0AEA-A8CE-A1E1-04D94B2F8C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EEA6E17E-19B7-F7BC-4C4E-F3B068CFD7DF}"/>
              </a:ext>
            </a:extLst>
          </p:cNvPr>
          <p:cNvSpPr txBox="1"/>
          <p:nvPr/>
        </p:nvSpPr>
        <p:spPr>
          <a:xfrm>
            <a:off x="766482" y="484094"/>
            <a:ext cx="85747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2.3. Shallow Alignment  -&gt;  Safety Vulnerabilities</a:t>
            </a:r>
            <a:endParaRPr kumimoji="1" lang="zh-CN" altLang="en-US" sz="3200" b="1" dirty="0">
              <a:latin typeface="Apple SD Gothic Neo" panose="02000300000000000000" pitchFamily="2" charset="-127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DF5D09E-1529-D10B-6EF8-B88641E1E964}"/>
              </a:ext>
            </a:extLst>
          </p:cNvPr>
          <p:cNvSpPr txBox="1"/>
          <p:nvPr/>
        </p:nvSpPr>
        <p:spPr>
          <a:xfrm>
            <a:off x="766482" y="1273628"/>
            <a:ext cx="45929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(1) Inference Stage: Prefilling Attacks</a:t>
            </a:r>
            <a:endParaRPr kumimoji="1" lang="zh-CN" altLang="en-US" sz="2200" dirty="0">
              <a:latin typeface="Apple SD Gothic Neo" panose="02000300000000000000" pitchFamily="2" charset="-127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521D1B3-E33B-AC7A-936F-F9596C562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419" y="1965772"/>
            <a:ext cx="4592924" cy="42913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FA3DD8D-71B2-DEA9-514F-3C06D8DC6AD4}"/>
                  </a:ext>
                </a:extLst>
              </p:cNvPr>
              <p:cNvSpPr txBox="1"/>
              <p:nvPr/>
            </p:nvSpPr>
            <p:spPr>
              <a:xfrm>
                <a:off x="766482" y="2274838"/>
                <a:ext cx="6096000" cy="31393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" altLang="zh-CN" sz="2200" b="0" i="0" u="none" strike="noStrike" dirty="0">
                    <a:solidFill>
                      <a:srgbClr val="37352F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Scene: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" altLang="zh-CN" sz="2200" b="0" i="0" u="none" strike="noStrike" dirty="0">
                    <a:solidFill>
                      <a:srgbClr val="37352F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Open-source LLMs: decoding process can be controlled by attackers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" altLang="zh-CN" sz="2200" b="0" i="0" u="none" strike="noStrike" dirty="0">
                    <a:solidFill>
                      <a:srgbClr val="37352F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API: some produce an interface to support prefilling for </a:t>
                </a:r>
                <a:r>
                  <a:rPr lang="en" altLang="zh-CN" sz="2200" b="1" i="0" u="none" strike="noStrike" dirty="0">
                    <a:solidFill>
                      <a:srgbClr val="37352F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"better steerability" </a:t>
                </a:r>
                <a:r>
                  <a:rPr lang="en" altLang="zh-CN" sz="2200" b="0" i="0" u="none" strike="noStrike" dirty="0">
                    <a:solidFill>
                      <a:srgbClr val="37352F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(Claude)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endParaRPr lang="en" altLang="zh-CN" sz="2200" b="0" i="0" u="none" strike="noStrike" dirty="0">
                  <a:solidFill>
                    <a:srgbClr val="37352F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algn="l"/>
                <a:r>
                  <a:rPr lang="en" altLang="zh-CN" sz="2200" b="0" i="0" u="none" strike="noStrike" dirty="0">
                    <a:solidFill>
                      <a:srgbClr val="37352F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Attack:</a:t>
                </a:r>
              </a:p>
              <a:p>
                <a:r>
                  <a:rPr lang="en" altLang="zh-CN" sz="2200" b="0" i="0" u="none" strike="noStrike" dirty="0">
                    <a:solidFill>
                      <a:srgbClr val="37352F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use </a:t>
                </a:r>
                <a:r>
                  <a:rPr lang="en" altLang="zh-CN" sz="2200" b="0" i="0" u="none" strike="noStrike" dirty="0">
                    <a:solidFill>
                      <a:srgbClr val="FF0000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Harmful Hex-PHI</a:t>
                </a:r>
                <a:r>
                  <a:rPr lang="en" altLang="zh-CN" sz="2200" b="0" i="0" u="none" strike="noStrike" dirty="0">
                    <a:solidFill>
                      <a:srgbClr val="37352F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dataset, sample outputs</a:t>
                </a:r>
              </a:p>
              <a:p>
                <a:r>
                  <a:rPr lang="en" altLang="zh-CN" sz="2200" b="0" i="0" u="none" strike="noStrike" dirty="0">
                    <a:solidFill>
                      <a:srgbClr val="37352F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" altLang="zh-CN" sz="2200" b="0" i="1" u="none" strike="noStrike" dirty="0" smtClean="0">
                            <a:solidFill>
                              <a:srgbClr val="37352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200" b="0" i="1" u="none" strike="noStrike" dirty="0" smtClean="0">
                            <a:solidFill>
                              <a:srgbClr val="37352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" altLang="zh-CN" sz="2200" b="0" i="1" u="none" strike="noStrike" dirty="0" smtClean="0">
                        <a:solidFill>
                          <a:srgbClr val="37352F"/>
                        </a:solidFill>
                        <a:effectLst/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" altLang="zh-CN" sz="2200" b="0" i="1" u="none" strike="noStrike" dirty="0" smtClean="0">
                            <a:solidFill>
                              <a:srgbClr val="37352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zh-CN" sz="2200" b="0" i="1" u="none" strike="noStrike" dirty="0" smtClean="0">
                            <a:solidFill>
                              <a:srgbClr val="37352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" altLang="zh-CN" sz="2200" b="0" i="1" u="none" strike="noStrike" dirty="0" smtClean="0">
                            <a:solidFill>
                              <a:srgbClr val="37352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" altLang="zh-CN" sz="2200" i="1" dirty="0">
                            <a:solidFill>
                              <a:srgbClr val="37352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" altLang="zh-CN" sz="2200" i="1" dirty="0">
                            <a:solidFill>
                              <a:srgbClr val="37352F"/>
                            </a:solidFill>
                            <a:latin typeface="Cambria Math" panose="02040503050406030204" pitchFamily="18" charset="0"/>
                          </a:rPr>
                          <m:t>·</m:t>
                        </m:r>
                      </m:e>
                      <m:e>
                        <m:r>
                          <a:rPr lang="en" altLang="zh-CN" sz="2200" i="1" dirty="0" err="1">
                            <a:solidFill>
                              <a:srgbClr val="37352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" altLang="zh-CN" sz="2200" i="1" dirty="0" err="1">
                            <a:solidFill>
                              <a:srgbClr val="37352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" altLang="zh-CN" sz="2200" i="1" dirty="0">
                                <a:solidFill>
                                  <a:srgbClr val="37352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" altLang="zh-CN" sz="2200" i="1" dirty="0" err="1">
                                <a:solidFill>
                                  <a:srgbClr val="37352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" altLang="zh-CN" sz="2200" i="1" dirty="0">
                                <a:solidFill>
                                  <a:srgbClr val="37352F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" altLang="zh-CN" sz="2200" i="1" dirty="0">
                                <a:solidFill>
                                  <a:srgbClr val="37352F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" altLang="zh-CN" sz="2200" b="0" i="0" u="none" strike="noStrike" dirty="0">
                  <a:solidFill>
                    <a:srgbClr val="37352F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FA3DD8D-71B2-DEA9-514F-3C06D8DC6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82" y="2274838"/>
                <a:ext cx="6096000" cy="3139321"/>
              </a:xfrm>
              <a:prstGeom prst="rect">
                <a:avLst/>
              </a:prstGeom>
              <a:blipFill>
                <a:blip r:embed="rId4"/>
                <a:stretch>
                  <a:fillRect l="-1247" t="-12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118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36B0AF-9448-F370-F830-ABC79616AF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2AE37036-051B-B7D8-AE5D-9F8C884777AA}"/>
              </a:ext>
            </a:extLst>
          </p:cNvPr>
          <p:cNvSpPr txBox="1"/>
          <p:nvPr/>
        </p:nvSpPr>
        <p:spPr>
          <a:xfrm>
            <a:off x="766482" y="484094"/>
            <a:ext cx="85747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2.3. Shallow Alignment  -&gt;  Safety Vulnerabilities</a:t>
            </a:r>
            <a:endParaRPr kumimoji="1" lang="zh-CN" altLang="en-US" sz="3200" b="1" dirty="0">
              <a:latin typeface="Apple SD Gothic Neo" panose="02000300000000000000" pitchFamily="2" charset="-127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2BFB5A2-0AC0-C20F-BAF6-8B5CD64F1BAF}"/>
              </a:ext>
            </a:extLst>
          </p:cNvPr>
          <p:cNvSpPr txBox="1"/>
          <p:nvPr/>
        </p:nvSpPr>
        <p:spPr>
          <a:xfrm>
            <a:off x="766482" y="1273628"/>
            <a:ext cx="7151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(2) Inference Stage: </a:t>
            </a:r>
            <a:r>
              <a:rPr lang="en" altLang="zh-CN" sz="2400" b="0" i="0" u="none" strike="noStrike" dirty="0">
                <a:solidFill>
                  <a:srgbClr val="37352F"/>
                </a:solidFill>
                <a:effectLst/>
                <a:latin typeface="-apple-system"/>
              </a:rPr>
              <a:t>Optimization Based Jailbreak Attacks</a:t>
            </a:r>
            <a:endParaRPr kumimoji="1" lang="zh-CN" altLang="en-US" sz="2200" dirty="0">
              <a:latin typeface="Apple SD Gothic Neo" panose="02000300000000000000" pitchFamily="2" charset="-127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336AA0F-642C-64DF-6D0F-2C2DAA7F4031}"/>
              </a:ext>
            </a:extLst>
          </p:cNvPr>
          <p:cNvSpPr txBox="1"/>
          <p:nvPr/>
        </p:nvSpPr>
        <p:spPr>
          <a:xfrm>
            <a:off x="1142999" y="1821321"/>
            <a:ext cx="97536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2200" dirty="0">
                <a:solidFill>
                  <a:srgbClr val="37352F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</a:t>
            </a:r>
            <a:r>
              <a:rPr lang="en" altLang="zh-CN" sz="2200" b="0" i="0" u="none" strike="noStrike" dirty="0">
                <a:solidFill>
                  <a:srgbClr val="37352F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dversarial </a:t>
            </a:r>
            <a:r>
              <a:rPr lang="en" altLang="zh-CN" sz="2200" dirty="0">
                <a:solidFill>
                  <a:srgbClr val="37352F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</a:t>
            </a:r>
            <a:r>
              <a:rPr lang="en" altLang="zh-CN" sz="2200" b="0" i="0" u="none" strike="noStrike" dirty="0">
                <a:solidFill>
                  <a:srgbClr val="37352F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uffix </a:t>
            </a:r>
            <a:r>
              <a:rPr lang="en" altLang="zh-CN" sz="2200" dirty="0">
                <a:solidFill>
                  <a:srgbClr val="37352F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</a:t>
            </a:r>
            <a:r>
              <a:rPr lang="en" altLang="zh-CN" sz="2200" b="0" i="0" u="none" strike="noStrike" dirty="0">
                <a:solidFill>
                  <a:srgbClr val="37352F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ttacks: </a:t>
            </a:r>
            <a:r>
              <a:rPr lang="en" altLang="zh-CN" sz="2200" b="0" i="0" u="none" strike="noStrike" dirty="0">
                <a:solidFill>
                  <a:srgbClr val="FF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simply to maximize the likelihood of an affirmative prefix such as “Sure, here is...”</a:t>
            </a:r>
            <a:r>
              <a:rPr lang="zh-CN" altLang="en-US" sz="2200" dirty="0">
                <a:solidFill>
                  <a:srgbClr val="FF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" altLang="zh-CN" sz="2200" b="0" i="0" u="none" strike="noStrike" dirty="0">
                <a:solidFill>
                  <a:srgbClr val="FF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" altLang="zh-CN" sz="2200" b="0" i="0" u="none" strike="noStrike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(GCG</a:t>
            </a:r>
            <a:r>
              <a:rPr lang="zh-CN" altLang="en-US" sz="2200" b="0" i="0" u="none" strike="noStrike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zh-CN" sz="2200" b="0" i="0" u="none" strike="noStrike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[29]</a:t>
            </a:r>
            <a:r>
              <a:rPr lang="en" altLang="zh-CN" sz="2200" b="0" i="0" u="none" strike="noStrike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endParaRPr lang="zh-CN" altLang="en-US" sz="2200" dirty="0">
              <a:solidFill>
                <a:schemeClr val="tx2">
                  <a:lumMod val="50000"/>
                  <a:lumOff val="50000"/>
                </a:schemeClr>
              </a:solidFill>
              <a:latin typeface="Apple SD Gothic Neo" panose="02000300000000000000" pitchFamily="2" charset="-127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03992B-D3A2-7DBF-B89C-0AF6727B0AD0}"/>
              </a:ext>
            </a:extLst>
          </p:cNvPr>
          <p:cNvSpPr txBox="1"/>
          <p:nvPr/>
        </p:nvSpPr>
        <p:spPr>
          <a:xfrm>
            <a:off x="766482" y="3665781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2200" b="0" i="0" u="none" strike="noStrike" dirty="0">
                <a:solidFill>
                  <a:srgbClr val="37352F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(3) Inference Stage</a:t>
            </a:r>
            <a:r>
              <a:rPr lang="zh-CN" altLang="en-US" sz="2200" b="0" i="0" u="none" strike="noStrike" dirty="0">
                <a:solidFill>
                  <a:srgbClr val="37352F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zh-CN" sz="2200" dirty="0">
                <a:solidFill>
                  <a:schemeClr val="tx2">
                    <a:lumMod val="50000"/>
                    <a:lumOff val="5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[21]</a:t>
            </a:r>
            <a:r>
              <a:rPr lang="en" altLang="zh-CN" sz="2200" b="0" i="0" u="none" strike="noStrike" dirty="0">
                <a:solidFill>
                  <a:srgbClr val="37352F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</a:p>
          <a:p>
            <a:r>
              <a:rPr lang="zh-CN" altLang="en-US" sz="2200" dirty="0">
                <a:solidFill>
                  <a:srgbClr val="37352F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</a:t>
            </a:r>
            <a:r>
              <a:rPr lang="en" altLang="zh-CN" sz="2200" b="0" i="0" u="none" strike="noStrike" dirty="0">
                <a:solidFill>
                  <a:srgbClr val="37352F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Mere Random Sampling</a:t>
            </a:r>
            <a:endParaRPr lang="zh-CN" altLang="en-US" sz="2200" dirty="0">
              <a:latin typeface="Apple SD Gothic Neo" panose="02000300000000000000" pitchFamily="2" charset="-127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B2BA52A-5CED-E45F-7A5E-C50EBDF2C01C}"/>
              </a:ext>
            </a:extLst>
          </p:cNvPr>
          <p:cNvSpPr txBox="1"/>
          <p:nvPr/>
        </p:nvSpPr>
        <p:spPr>
          <a:xfrm>
            <a:off x="244929" y="6232188"/>
            <a:ext cx="11702142" cy="625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750"/>
              </a:spcAft>
            </a:pPr>
            <a:r>
              <a:rPr lang="en" altLang="zh-CN" sz="1400" i="0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[29] Zou A, Wang Z, Carlini N, et al. Universal and transferable adversarial attacks on aligned language models[J]. </a:t>
            </a:r>
            <a:r>
              <a:rPr lang="en" altLang="zh-CN" sz="1400" i="0" dirty="0" err="1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arXiv</a:t>
            </a:r>
            <a:r>
              <a:rPr lang="en" altLang="zh-CN" sz="1400" i="0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preprint arXiv:2307.15043, 2023.</a:t>
            </a:r>
          </a:p>
          <a:p>
            <a:pPr algn="l">
              <a:spcAft>
                <a:spcPts val="750"/>
              </a:spcAft>
            </a:pPr>
            <a:r>
              <a:rPr lang="en" altLang="zh-CN" sz="1400" b="0" i="0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[21] Huang Y, </a:t>
            </a:r>
            <a:r>
              <a:rPr lang="en" altLang="zh-CN" sz="1400" b="0" i="0" dirty="0" err="1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Gupata</a:t>
            </a:r>
            <a:r>
              <a:rPr lang="en" altLang="zh-CN" sz="1400" b="0" i="0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 S, Xia M, et al. Catastrophic jailbreak of open-source </a:t>
            </a:r>
            <a:r>
              <a:rPr lang="en" altLang="zh-CN" sz="1400" b="0" i="0" dirty="0" err="1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llms</a:t>
            </a:r>
            <a:r>
              <a:rPr lang="en" altLang="zh-CN" sz="1400" b="0" i="0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 via exploiting generation[J]. </a:t>
            </a:r>
            <a:r>
              <a:rPr lang="en" altLang="zh-CN" sz="1400" b="0" i="0" dirty="0" err="1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" altLang="zh-CN" sz="1400" b="0" i="0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 preprint arXiv:2310.06987, 2023.</a:t>
            </a:r>
            <a:endParaRPr lang="en" altLang="zh-CN" sz="1400" i="0" dirty="0">
              <a:solidFill>
                <a:schemeClr val="tx2">
                  <a:lumMod val="50000"/>
                  <a:lumOff val="50000"/>
                </a:schemeClr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C0659DEB-F51E-1E97-DE31-B0C4A1500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694907"/>
            <a:ext cx="7500257" cy="68735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6C8C884-66D8-1F46-3372-E5C40D58C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9343" y="3506850"/>
            <a:ext cx="6357257" cy="266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911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170ABC-CD88-AB0A-AADD-212CAFEEE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F1C533DD-6D4B-A84A-7925-188E43F65B27}"/>
              </a:ext>
            </a:extLst>
          </p:cNvPr>
          <p:cNvSpPr txBox="1"/>
          <p:nvPr/>
        </p:nvSpPr>
        <p:spPr>
          <a:xfrm>
            <a:off x="766482" y="484094"/>
            <a:ext cx="85747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2.3. Shallow Alignment  -&gt;  Safety Vulnerabilities</a:t>
            </a:r>
            <a:endParaRPr kumimoji="1" lang="zh-CN" altLang="en-US" sz="3200" b="1" dirty="0">
              <a:latin typeface="Apple SD Gothic Neo" panose="02000300000000000000" pitchFamily="2" charset="-127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DA0A79C-1F84-96C0-BA93-C8E07829E977}"/>
              </a:ext>
            </a:extLst>
          </p:cNvPr>
          <p:cNvSpPr txBox="1"/>
          <p:nvPr/>
        </p:nvSpPr>
        <p:spPr>
          <a:xfrm>
            <a:off x="766482" y="1273628"/>
            <a:ext cx="29290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(4) Fine-tuning Attacks</a:t>
            </a:r>
            <a:endParaRPr kumimoji="1" lang="zh-CN" altLang="en-US" sz="2200" dirty="0">
              <a:latin typeface="Apple SD Gothic Neo" panose="02000300000000000000" pitchFamily="2" charset="-127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B33724-1EEE-175E-69A1-431CE1B1E864}"/>
              </a:ext>
            </a:extLst>
          </p:cNvPr>
          <p:cNvSpPr txBox="1"/>
          <p:nvPr/>
        </p:nvSpPr>
        <p:spPr>
          <a:xfrm>
            <a:off x="1164772" y="1704515"/>
            <a:ext cx="911134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2000" b="0" i="0" u="none" strike="noStrike" dirty="0">
                <a:solidFill>
                  <a:srgbClr val="37352F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Phenomenon: a malicious actor can </a:t>
            </a:r>
            <a:r>
              <a:rPr lang="en" altLang="zh-CN" sz="2000" b="0" i="0" u="none" strike="noStrike" dirty="0">
                <a:solidFill>
                  <a:srgbClr val="FF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undo the safety alignment in an LLM by merely fine-tuning it on a few harmful data points, or even benign downstream datasets</a:t>
            </a:r>
            <a:r>
              <a:rPr lang="en" altLang="zh-CN" sz="2000" b="0" i="0" u="none" strike="noStrike" dirty="0">
                <a:solidFill>
                  <a:srgbClr val="37352F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might result in safety regression.</a:t>
            </a:r>
          </a:p>
          <a:p>
            <a:endParaRPr lang="en" altLang="zh-CN" sz="2000" b="0" i="0" u="none" strike="noStrike" dirty="0">
              <a:solidFill>
                <a:srgbClr val="37352F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" altLang="zh-CN" sz="2000" b="0" i="0" u="none" strike="noStrike" dirty="0">
                <a:solidFill>
                  <a:srgbClr val="37352F"/>
                </a:solidFill>
                <a:effectLst/>
                <a:latin typeface="-apple-system"/>
              </a:rPr>
              <a:t>Standard Loss of custom fine-tuning LLM on a dataset D:</a:t>
            </a:r>
          </a:p>
          <a:p>
            <a:endParaRPr lang="zh-CN" altLang="en-US" sz="2000" dirty="0">
              <a:latin typeface="Apple SD Gothic Neo" panose="02000300000000000000" pitchFamily="2" charset="-127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8273B4-1B4D-F92C-FCDA-AC2E693E9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1" y="3428999"/>
            <a:ext cx="8278539" cy="85015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C0843AC-00D1-4C00-3CA6-45EB6D4DE670}"/>
                  </a:ext>
                </a:extLst>
              </p:cNvPr>
              <p:cNvSpPr txBox="1"/>
              <p:nvPr/>
            </p:nvSpPr>
            <p:spPr>
              <a:xfrm>
                <a:off x="1164772" y="4531566"/>
                <a:ext cx="9111342" cy="18038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en" altLang="zh-CN" sz="2000" b="0" i="0" u="none" strike="noStrike" dirty="0">
                    <a:solidFill>
                      <a:srgbClr val="37352F"/>
                    </a:solidFill>
                    <a:effectLst/>
                    <a:latin typeface="-apple-system"/>
                  </a:rPr>
                  <a:t>Examine:</a:t>
                </a:r>
              </a:p>
              <a:p>
                <a:pPr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en" altLang="zh-CN" sz="2000" b="0" i="0" u="none" strike="noStrike" dirty="0">
                    <a:solidFill>
                      <a:srgbClr val="37352F"/>
                    </a:solidFill>
                    <a:effectLst/>
                    <a:latin typeface="-apple-system"/>
                  </a:rPr>
                  <a:t>Per-token cross-entropy loss at each token position t : </a:t>
                </a:r>
                <a14:m>
                  <m:oMath xmlns:m="http://schemas.openxmlformats.org/officeDocument/2006/math">
                    <m:r>
                      <a:rPr lang="en" altLang="zh-CN" sz="2000" b="0" i="1" u="none" strike="noStrike" dirty="0" smtClean="0">
                        <a:solidFill>
                          <a:srgbClr val="37352F"/>
                        </a:solidFill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" altLang="zh-CN" sz="2000" b="0" i="1" u="none" strike="noStrike" dirty="0" smtClean="0">
                        <a:solidFill>
                          <a:srgbClr val="37352F"/>
                        </a:solidFill>
                        <a:effectLst/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z="2000" b="0" i="1" u="none" strike="noStrike" dirty="0" smtClean="0">
                        <a:solidFill>
                          <a:srgbClr val="37352F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" altLang="zh-CN" sz="2000" b="0" i="1" u="none" strike="noStrike" dirty="0" smtClean="0">
                            <a:solidFill>
                              <a:srgbClr val="37352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zh-CN" sz="2000" b="0" i="1" u="none" strike="noStrike" dirty="0" smtClean="0">
                            <a:solidFill>
                              <a:srgbClr val="37352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" altLang="zh-CN" sz="2000" b="0" i="1" u="none" strike="noStrike" dirty="0" smtClean="0">
                            <a:solidFill>
                              <a:srgbClr val="37352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" altLang="zh-CN" sz="2000" i="1" dirty="0">
                            <a:solidFill>
                              <a:srgbClr val="37352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" altLang="zh-CN" sz="2000" i="1" dirty="0" err="1">
                                <a:solidFill>
                                  <a:srgbClr val="37352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" altLang="zh-CN" sz="2000" i="1" dirty="0" err="1">
                                <a:solidFill>
                                  <a:srgbClr val="37352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" altLang="zh-CN" sz="2000" i="1" dirty="0" err="1">
                                <a:solidFill>
                                  <a:srgbClr val="37352F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r>
                          <a:rPr lang="en" altLang="zh-CN" sz="2000" i="1" dirty="0" err="1">
                            <a:solidFill>
                              <a:srgbClr val="37352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" altLang="zh-CN" sz="2000" i="1" dirty="0" err="1">
                            <a:solidFill>
                              <a:srgbClr val="37352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" altLang="zh-CN" sz="2000" i="1" dirty="0">
                                <a:solidFill>
                                  <a:srgbClr val="37352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" altLang="zh-CN" sz="2000" i="1" dirty="0" err="1">
                                <a:solidFill>
                                  <a:srgbClr val="37352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" altLang="zh-CN" sz="2000" i="1" dirty="0">
                                <a:solidFill>
                                  <a:srgbClr val="37352F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" altLang="zh-CN" sz="2000" i="1" dirty="0">
                                <a:solidFill>
                                  <a:srgbClr val="37352F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" altLang="zh-CN" sz="2000" b="0" i="0" u="none" strike="noStrike" dirty="0">
                  <a:solidFill>
                    <a:srgbClr val="37352F"/>
                  </a:solidFill>
                  <a:effectLst/>
                  <a:latin typeface="-apple-system"/>
                </a:endParaRPr>
              </a:p>
              <a:p>
                <a:pPr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en" altLang="zh-CN" sz="2000" b="0" i="0" u="none" strike="noStrike" dirty="0">
                    <a:solidFill>
                      <a:srgbClr val="37352F"/>
                    </a:solidFill>
                    <a:effectLst/>
                    <a:latin typeface="-apple-system"/>
                  </a:rPr>
                  <a:t>Gradient magnitude of the per-token loss: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zh-CN" sz="2000" b="0" i="1" u="none" strike="noStrike" dirty="0" smtClean="0">
                            <a:solidFill>
                              <a:srgbClr val="37352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" altLang="zh-CN" sz="2000" b="0" i="1" u="none" strike="noStrike" dirty="0" smtClean="0">
                                <a:solidFill>
                                  <a:srgbClr val="37352F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" altLang="zh-CN" sz="2000" b="0" i="1" u="none" strike="noStrike" dirty="0" smtClean="0">
                                    <a:solidFill>
                                      <a:srgbClr val="37352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" altLang="zh-CN" sz="2000" b="0" i="0" u="none" strike="noStrike" dirty="0" smtClean="0">
                                    <a:solidFill>
                                      <a:srgbClr val="37352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altLang="zh-CN" sz="2000" b="0" i="1" u="none" strike="noStrike" dirty="0" smtClean="0">
                                    <a:solidFill>
                                      <a:srgbClr val="37352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" altLang="zh-CN" sz="2000" b="0" i="1" u="none" strike="noStrike" dirty="0">
                                    <a:solidFill>
                                      <a:srgbClr val="37352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altLang="zh-CN" sz="2000" b="0" i="1" u="none" strike="noStrike" dirty="0" smtClean="0">
                                    <a:solidFill>
                                      <a:srgbClr val="37352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" altLang="zh-CN" sz="2000" b="0" i="1" u="none" strike="noStrike" dirty="0">
                                        <a:solidFill>
                                          <a:srgbClr val="37352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" altLang="zh-CN" sz="2000" b="0" i="1" u="none" strike="noStrike" dirty="0">
                                        <a:solidFill>
                                          <a:srgbClr val="37352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" altLang="zh-CN" sz="2000" b="0" i="1" u="none" strike="noStrike" dirty="0">
                                        <a:solidFill>
                                          <a:srgbClr val="37352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" altLang="zh-CN" sz="2000" i="1" dirty="0">
                                        <a:solidFill>
                                          <a:srgbClr val="37352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" altLang="zh-CN" sz="2000" i="1" dirty="0" err="1">
                                            <a:solidFill>
                                              <a:srgbClr val="37352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" altLang="zh-CN" sz="2000" i="1" dirty="0" err="1">
                                            <a:solidFill>
                                              <a:srgbClr val="37352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" altLang="zh-CN" sz="2000" i="1" dirty="0" err="1">
                                            <a:solidFill>
                                              <a:srgbClr val="37352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" altLang="zh-CN" sz="2000" i="1" dirty="0" err="1">
                                        <a:solidFill>
                                          <a:srgbClr val="37352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" altLang="zh-CN" sz="2000" i="1" dirty="0" err="1">
                                        <a:solidFill>
                                          <a:srgbClr val="37352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" altLang="zh-CN" sz="2000" i="1" dirty="0">
                                            <a:solidFill>
                                              <a:srgbClr val="37352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" altLang="zh-CN" sz="2000" i="1" dirty="0" err="1">
                                            <a:solidFill>
                                              <a:srgbClr val="37352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" altLang="zh-CN" sz="2000" i="1" dirty="0">
                                            <a:solidFill>
                                              <a:srgbClr val="37352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a:rPr lang="en" altLang="zh-CN" sz="2000" i="1" dirty="0">
                                            <a:solidFill>
                                              <a:srgbClr val="37352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  <m:sub>
                        <m:r>
                          <a:rPr lang="en" altLang="zh-CN" sz="2000" b="0" i="1" u="none" strike="noStrike" dirty="0">
                            <a:solidFill>
                              <a:srgbClr val="37352F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" altLang="zh-CN" sz="2000" b="0" i="0" u="none" strike="noStrike" dirty="0">
                  <a:solidFill>
                    <a:srgbClr val="37352F"/>
                  </a:solidFill>
                  <a:effectLst/>
                  <a:latin typeface="-apple-system"/>
                </a:endParaRPr>
              </a:p>
              <a:p>
                <a:pPr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en" altLang="zh-CN" sz="2000" b="0" i="0" u="none" strike="noStrike" dirty="0">
                    <a:solidFill>
                      <a:srgbClr val="37352F"/>
                    </a:solidFill>
                    <a:effectLst/>
                    <a:latin typeface="-apple-system"/>
                  </a:rPr>
                  <a:t>test KL divergence on </a:t>
                </a:r>
                <a:r>
                  <a:rPr lang="en" altLang="zh-CN" sz="2000" b="0" i="0" u="none" strike="noStrike" dirty="0" err="1">
                    <a:solidFill>
                      <a:srgbClr val="37352F"/>
                    </a:solidFill>
                    <a:effectLst/>
                    <a:latin typeface="-apple-system"/>
                  </a:rPr>
                  <a:t>HEx</a:t>
                </a:r>
                <a:r>
                  <a:rPr lang="en" altLang="zh-CN" sz="2000" b="0" i="0" u="none" strike="noStrike" dirty="0">
                    <a:solidFill>
                      <a:srgbClr val="37352F"/>
                    </a:solidFill>
                    <a:effectLst/>
                    <a:latin typeface="-apple-system"/>
                  </a:rPr>
                  <a:t>-PHI: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zh-CN" sz="2000" b="0" i="1" u="none" strike="noStrike" dirty="0" smtClean="0">
                            <a:solidFill>
                              <a:srgbClr val="37352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zh-CN" sz="2000" b="0" i="1" u="none" strike="noStrike" dirty="0" smtClean="0">
                            <a:solidFill>
                              <a:srgbClr val="37352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" altLang="zh-CN" sz="2000" b="0" i="1" u="none" strike="noStrike" dirty="0" smtClean="0">
                            <a:solidFill>
                              <a:srgbClr val="37352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lang="en-US" altLang="zh-CN" sz="2000" b="0" i="1" u="none" strike="noStrike" dirty="0" smtClean="0">
                        <a:solidFill>
                          <a:srgbClr val="37352F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" altLang="zh-CN" sz="2000" i="1" dirty="0">
                            <a:solidFill>
                              <a:srgbClr val="37352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zh-CN" sz="2000" i="1" dirty="0">
                            <a:solidFill>
                              <a:srgbClr val="37352F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37352F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" altLang="zh-CN" sz="2000" i="1" dirty="0">
                            <a:solidFill>
                              <a:srgbClr val="37352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" altLang="zh-CN" sz="2000" i="1" dirty="0">
                            <a:solidFill>
                              <a:srgbClr val="37352F"/>
                            </a:solidFill>
                            <a:latin typeface="Cambria Math" panose="02040503050406030204" pitchFamily="18" charset="0"/>
                          </a:rPr>
                          <m:t>·</m:t>
                        </m:r>
                      </m:e>
                      <m:e>
                        <m:acc>
                          <m:accPr>
                            <m:chr m:val="̂"/>
                            <m:ctrlPr>
                              <a:rPr lang="en" altLang="zh-CN" sz="2000" i="1" dirty="0">
                                <a:solidFill>
                                  <a:srgbClr val="37352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i="1" dirty="0">
                                <a:solidFill>
                                  <a:srgbClr val="37352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CN" sz="2000" i="1" dirty="0">
                            <a:solidFill>
                              <a:srgbClr val="37352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" altLang="zh-CN" sz="2000" i="1" dirty="0">
                            <a:solidFill>
                              <a:srgbClr val="37352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" altLang="zh-CN" sz="2000" i="1" dirty="0">
                                <a:solidFill>
                                  <a:srgbClr val="37352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" altLang="zh-CN" sz="2000" i="1" dirty="0">
                                    <a:solidFill>
                                      <a:srgbClr val="37352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 dirty="0">
                                    <a:solidFill>
                                      <a:srgbClr val="37352F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" altLang="zh-CN" sz="2000" i="1" dirty="0">
                                <a:solidFill>
                                  <a:srgbClr val="37352F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" altLang="zh-CN" sz="2000" i="1" dirty="0">
                                <a:solidFill>
                                  <a:srgbClr val="37352F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2000" b="0" i="1" dirty="0" smtClean="0">
                        <a:solidFill>
                          <a:srgbClr val="37352F"/>
                        </a:solidFill>
                        <a:latin typeface="Cambria Math" panose="02040503050406030204" pitchFamily="18" charset="0"/>
                      </a:rPr>
                      <m:t> || </m:t>
                    </m:r>
                    <m:sSub>
                      <m:sSubPr>
                        <m:ctrlPr>
                          <a:rPr lang="en" altLang="zh-CN" sz="2000" b="0" i="1" u="none" strike="noStrike" dirty="0" smtClean="0">
                            <a:solidFill>
                              <a:srgbClr val="37352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zh-CN" sz="2000" b="0" i="1" u="none" strike="noStrike" dirty="0" smtClean="0">
                            <a:solidFill>
                              <a:srgbClr val="37352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" altLang="zh-CN" sz="2000" b="0" i="1" u="none" strike="noStrike" dirty="0" err="1" smtClean="0">
                            <a:solidFill>
                              <a:srgbClr val="37352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𝑎𝑙𝑖𝑔𝑛𝑒𝑑</m:t>
                        </m:r>
                      </m:sub>
                    </m:sSub>
                    <m:d>
                      <m:dPr>
                        <m:ctrlPr>
                          <a:rPr lang="en" altLang="zh-CN" sz="2000" b="0" i="1" u="none" strike="noStrike" dirty="0" smtClean="0">
                            <a:solidFill>
                              <a:srgbClr val="37352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" altLang="zh-CN" sz="2000" b="0" i="1" u="none" strike="noStrike" dirty="0" smtClean="0">
                            <a:solidFill>
                              <a:srgbClr val="37352F"/>
                            </a:solidFill>
                            <a:effectLst/>
                            <a:latin typeface="Cambria Math" panose="02040503050406030204" pitchFamily="18" charset="0"/>
                          </a:rPr>
                          <m:t>·</m:t>
                        </m:r>
                      </m:e>
                      <m:e>
                        <m:acc>
                          <m:accPr>
                            <m:chr m:val="̂"/>
                            <m:ctrlPr>
                              <a:rPr lang="en" altLang="zh-CN" sz="2000" b="0" i="1" u="none" strike="noStrike" dirty="0" smtClean="0">
                                <a:solidFill>
                                  <a:srgbClr val="37352F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u="none" strike="noStrike" dirty="0" smtClean="0">
                                <a:solidFill>
                                  <a:srgbClr val="37352F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CN" sz="2000" b="0" i="1" u="none" strike="noStrike" dirty="0" smtClean="0">
                            <a:solidFill>
                              <a:srgbClr val="37352F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" altLang="zh-CN" sz="2000" b="0" i="1" u="none" strike="noStrike" dirty="0" smtClean="0">
                            <a:solidFill>
                              <a:srgbClr val="37352F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" altLang="zh-CN" sz="2000" b="0" i="1" u="none" strike="noStrike" dirty="0" smtClean="0">
                                <a:solidFill>
                                  <a:srgbClr val="37352F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" altLang="zh-CN" sz="2000" i="1" dirty="0">
                                    <a:solidFill>
                                      <a:srgbClr val="37352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 dirty="0">
                                    <a:solidFill>
                                      <a:srgbClr val="37352F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" altLang="zh-CN" sz="2000" b="0" i="1" u="none" strike="noStrike" dirty="0" smtClean="0">
                                <a:solidFill>
                                  <a:srgbClr val="37352F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" altLang="zh-CN" sz="2000" b="0" i="1" u="none" strike="noStrike" dirty="0" smtClean="0">
                                <a:solidFill>
                                  <a:srgbClr val="37352F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2000" b="0" i="1" u="none" strike="noStrike" dirty="0" smtClean="0">
                        <a:solidFill>
                          <a:srgbClr val="37352F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" altLang="zh-CN" sz="2000" b="0" i="0" u="none" strike="noStrike" dirty="0">
                  <a:solidFill>
                    <a:srgbClr val="37352F"/>
                  </a:solidFill>
                  <a:effectLst/>
                  <a:latin typeface="-apple-system"/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C0843AC-00D1-4C00-3CA6-45EB6D4DE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772" y="4531566"/>
                <a:ext cx="9111342" cy="1803892"/>
              </a:xfrm>
              <a:prstGeom prst="rect">
                <a:avLst/>
              </a:prstGeom>
              <a:blipFill>
                <a:blip r:embed="rId4"/>
                <a:stretch>
                  <a:fillRect l="-695" b="-41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432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</TotalTime>
  <Words>858</Words>
  <Application>Microsoft Macintosh PowerPoint</Application>
  <PresentationFormat>宽屏</PresentationFormat>
  <Paragraphs>114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-apple-system</vt:lpstr>
      <vt:lpstr>阿里巴巴普惠体 L</vt:lpstr>
      <vt:lpstr>等线</vt:lpstr>
      <vt:lpstr>等线 Light</vt:lpstr>
      <vt:lpstr>思源宋体 CN Heavy</vt:lpstr>
      <vt:lpstr>思源宋体 CN SemiBold</vt:lpstr>
      <vt:lpstr>Apple SD Gothic Neo</vt:lpstr>
      <vt:lpstr>Arial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凯文 段</dc:creator>
  <cp:lastModifiedBy>凯文 段</cp:lastModifiedBy>
  <cp:revision>10</cp:revision>
  <dcterms:created xsi:type="dcterms:W3CDTF">2025-08-20T18:21:48Z</dcterms:created>
  <dcterms:modified xsi:type="dcterms:W3CDTF">2025-08-21T11:50:27Z</dcterms:modified>
</cp:coreProperties>
</file>