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66" r:id="rId6"/>
    <p:sldId id="361" r:id="rId7"/>
    <p:sldId id="352" r:id="rId8"/>
    <p:sldId id="367" r:id="rId9"/>
    <p:sldId id="368" r:id="rId10"/>
    <p:sldId id="356" r:id="rId11"/>
    <p:sldId id="369" r:id="rId12"/>
    <p:sldId id="370" r:id="rId13"/>
    <p:sldId id="371" r:id="rId14"/>
    <p:sldId id="343" r:id="rId15"/>
    <p:sldId id="372" r:id="rId16"/>
    <p:sldId id="3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25,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transition spd="slow"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Hackathon Presentation</a:t>
            </a:r>
            <a:br>
              <a:rPr lang="en-US" dirty="0"/>
            </a:br>
            <a:r>
              <a:rPr lang="en-US" sz="3200" b="0" i="1" dirty="0"/>
              <a:t>Topic- Identify New Bikes</a:t>
            </a:r>
            <a:endParaRPr lang="en-US" b="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&lt;BUG BUSTERS/&gt;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0" y="484636"/>
            <a:ext cx="7532277" cy="610863"/>
          </a:xfrm>
        </p:spPr>
        <p:txBody>
          <a:bodyPr/>
          <a:lstStyle/>
          <a:p>
            <a:r>
              <a:rPr lang="en-US" dirty="0"/>
              <a:t>Screenshots: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F0A090C-B245-4E6B-ADB4-E28102582BC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" r="1030"/>
          <a:stretch/>
        </p:blipFill>
        <p:spPr>
          <a:xfrm>
            <a:off x="948260" y="1468191"/>
            <a:ext cx="4709421" cy="232100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579C670-1F10-42FD-9086-E5EB64C122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" r="366"/>
          <a:stretch/>
        </p:blipFill>
        <p:spPr>
          <a:xfrm>
            <a:off x="948260" y="4052357"/>
            <a:ext cx="4699721" cy="232100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067D234-75B3-462F-BAC2-ADA48EC9071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690"/>
          <a:stretch/>
        </p:blipFill>
        <p:spPr>
          <a:xfrm>
            <a:off x="6268563" y="1442586"/>
            <a:ext cx="4881984" cy="2371908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38E4B3C-B6EA-4BAC-8DE8-0BA3125ED683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r="74"/>
          <a:stretch/>
        </p:blipFill>
        <p:spPr>
          <a:xfrm>
            <a:off x="6268563" y="4052357"/>
            <a:ext cx="4960033" cy="2371908"/>
          </a:xfrm>
        </p:spPr>
      </p:pic>
    </p:spTree>
    <p:extLst>
      <p:ext uri="{BB962C8B-B14F-4D97-AF65-F5344CB8AC3E}">
        <p14:creationId xmlns:p14="http://schemas.microsoft.com/office/powerpoint/2010/main" val="563529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8DB3B-2E7D-40E6-BE62-AB531C63C0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97" r="55321" b="14159"/>
          <a:stretch/>
        </p:blipFill>
        <p:spPr>
          <a:xfrm>
            <a:off x="196947" y="158262"/>
            <a:ext cx="6056342" cy="6541476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Jenkins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7CA05-90EE-475D-988A-7193A44C3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3659274"/>
            <a:ext cx="5512904" cy="3099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FED10-3FBE-4746-884E-7F01351BD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195470"/>
            <a:ext cx="5512904" cy="30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21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&lt;Bug Busters/&gt;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526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193" y="470590"/>
            <a:ext cx="5491571" cy="1514019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5F72B-01B4-47C5-A737-1593EACD02B4}"/>
              </a:ext>
            </a:extLst>
          </p:cNvPr>
          <p:cNvSpPr/>
          <p:nvPr/>
        </p:nvSpPr>
        <p:spPr>
          <a:xfrm>
            <a:off x="5804452" y="3737113"/>
            <a:ext cx="4055165" cy="13459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AE3F223-3430-42AD-98BF-129934433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19379"/>
              </p:ext>
            </p:extLst>
          </p:nvPr>
        </p:nvGraphicFramePr>
        <p:xfrm>
          <a:off x="6253193" y="2121229"/>
          <a:ext cx="5177184" cy="38555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71304">
                  <a:extLst>
                    <a:ext uri="{9D8B030D-6E8A-4147-A177-3AD203B41FA5}">
                      <a16:colId xmlns:a16="http://schemas.microsoft.com/office/drawing/2014/main" val="1862362239"/>
                    </a:ext>
                  </a:extLst>
                </a:gridCol>
                <a:gridCol w="2305880">
                  <a:extLst>
                    <a:ext uri="{9D8B030D-6E8A-4147-A177-3AD203B41FA5}">
                      <a16:colId xmlns:a16="http://schemas.microsoft.com/office/drawing/2014/main" val="1148797786"/>
                    </a:ext>
                  </a:extLst>
                </a:gridCol>
              </a:tblGrid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EMPLOYEE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05184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SUBHAM HATI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891151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64178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TULIREKHA BANERJEE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889821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06703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SOHINI SENGUPTA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891161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3359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SUBHADEEP BASU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891158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4347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SUMAN MONDAL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891105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0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https://www.zigwheels.com/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3B2D6D6-E4EE-477B-B177-AB6B7CF587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" t="4602" r="27213" b="5133"/>
          <a:stretch/>
        </p:blipFill>
        <p:spPr>
          <a:xfrm>
            <a:off x="3530304" y="581049"/>
            <a:ext cx="8534400" cy="5923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&amp; TECHNOLOGY USED: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Selenium with Java in Eclipse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pPr algn="just"/>
            <a:r>
              <a:rPr lang="en-IN" dirty="0"/>
              <a:t>Selenium is a portable framework for testing web applications. Selenium provides a playback tool for authoring functional tests.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TestNG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pPr algn="just"/>
            <a:r>
              <a:rPr lang="en-IN" dirty="0"/>
              <a:t>TestNG is a testing framework for the Java programming language created by Cédric </a:t>
            </a:r>
            <a:r>
              <a:rPr lang="en-IN" dirty="0" err="1"/>
              <a:t>Beust</a:t>
            </a:r>
            <a:r>
              <a:rPr lang="en-IN" dirty="0"/>
              <a:t> and inspired by JUnit and </a:t>
            </a:r>
            <a:r>
              <a:rPr lang="en-IN" dirty="0" err="1"/>
              <a:t>NUnit</a:t>
            </a:r>
            <a:r>
              <a:rPr lang="en-IN" dirty="0"/>
              <a:t>.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Maven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pPr algn="just"/>
            <a:r>
              <a:rPr lang="en-IN" dirty="0"/>
              <a:t>Maven is a build automation tool used primarily for Java projects.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POM with POI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pPr algn="just"/>
            <a:r>
              <a:rPr lang="en-IN" dirty="0"/>
              <a:t>A Project Object Model or POM is the fundamental unit of work in Maven. It is an XML file that contains information about the project.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Jenkins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pPr algn="just"/>
            <a:r>
              <a:rPr lang="en-IN" dirty="0"/>
              <a:t>Jenkins – an open source automation server which enables developers around the world to reliably build, test, and deploy their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6" grpId="0" build="p"/>
      <p:bldP spid="5" grpId="0" build="p"/>
      <p:bldP spid="8" grpId="0" build="p"/>
      <p:bldP spid="7" grpId="0" build="p"/>
      <p:bldP spid="10" grpId="0" build="p"/>
      <p:bldP spid="9" grpId="0" build="p"/>
      <p:bldP spid="12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Work Done: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9090" y="2223974"/>
            <a:ext cx="3486060" cy="938702"/>
          </a:xfrm>
        </p:spPr>
        <p:txBody>
          <a:bodyPr/>
          <a:lstStyle/>
          <a:p>
            <a:pPr algn="just"/>
            <a:r>
              <a:rPr lang="en-US" sz="2000" dirty="0"/>
              <a:t>1. The Code is written in JAVA and is automated in different browsers with the help of Selenium. The project and dependencies are managed with the help of Maven.</a:t>
            </a:r>
          </a:p>
          <a:p>
            <a:endParaRPr lang="en-US" sz="20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EB12DDD-6B21-48BF-9D71-595E0C120034}"/>
              </a:ext>
            </a:extLst>
          </p:cNvPr>
          <p:cNvSpPr txBox="1">
            <a:spLocks/>
          </p:cNvSpPr>
          <p:nvPr/>
        </p:nvSpPr>
        <p:spPr>
          <a:xfrm>
            <a:off x="3778930" y="4148626"/>
            <a:ext cx="3486060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2. POM is used to create classes for each page therefore reducing usage of same code for various objects.</a:t>
            </a:r>
          </a:p>
          <a:p>
            <a:endParaRPr lang="en-US" sz="20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D13E88-1085-4799-A1C4-799A80129F94}"/>
              </a:ext>
            </a:extLst>
          </p:cNvPr>
          <p:cNvSpPr txBox="1">
            <a:spLocks/>
          </p:cNvSpPr>
          <p:nvPr/>
        </p:nvSpPr>
        <p:spPr>
          <a:xfrm>
            <a:off x="6365041" y="2223974"/>
            <a:ext cx="3486060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3. Input data is obtained from properties file and from excel sheet with the help of Apache POI.</a:t>
            </a:r>
          </a:p>
          <a:p>
            <a:endParaRPr lang="en-US" sz="20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7C88F1F-262F-4F25-9DC0-036A7CFF84A2}"/>
              </a:ext>
            </a:extLst>
          </p:cNvPr>
          <p:cNvSpPr txBox="1">
            <a:spLocks/>
          </p:cNvSpPr>
          <p:nvPr/>
        </p:nvSpPr>
        <p:spPr>
          <a:xfrm>
            <a:off x="8894881" y="4148626"/>
            <a:ext cx="2626559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4. Jenkins is used for continuous integration of various versions of the code.</a:t>
            </a:r>
          </a:p>
        </p:txBody>
      </p:sp>
    </p:spTree>
    <p:extLst>
      <p:ext uri="{BB962C8B-B14F-4D97-AF65-F5344CB8AC3E}">
        <p14:creationId xmlns:p14="http://schemas.microsoft.com/office/powerpoint/2010/main" val="3119279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460137" cy="610863"/>
          </a:xfrm>
        </p:spPr>
        <p:txBody>
          <a:bodyPr>
            <a:normAutofit/>
          </a:bodyPr>
          <a:lstStyle/>
          <a:p>
            <a:r>
              <a:rPr lang="en-US" dirty="0"/>
              <a:t>Requirements and Execution Steps: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5"/>
            <a:ext cx="3036477" cy="131524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Display "Upcoming" bikes details like bike name, price and expected launch date in India, for manufacturer 'Honda' &amp; Bike price should be less than 4Lac.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499" y="3615395"/>
            <a:ext cx="3036477" cy="2264899"/>
          </a:xfrm>
        </p:spPr>
        <p:txBody>
          <a:bodyPr>
            <a:normAutofit/>
          </a:bodyPr>
          <a:lstStyle/>
          <a:p>
            <a:r>
              <a:rPr lang="en-US" dirty="0"/>
              <a:t>Display new bikes from Honda manufacturer</a:t>
            </a:r>
          </a:p>
          <a:p>
            <a:r>
              <a:rPr lang="en-US" dirty="0"/>
              <a:t>Search in search bar</a:t>
            </a:r>
          </a:p>
          <a:p>
            <a:r>
              <a:rPr lang="en-US" dirty="0"/>
              <a:t>Display upcoming bikes under 4lacs and also under 2 lacs by storing them in array and writing in excel sheet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1128844"/>
          </a:xfrm>
        </p:spPr>
        <p:txBody>
          <a:bodyPr>
            <a:normAutofit/>
          </a:bodyPr>
          <a:lstStyle/>
          <a:p>
            <a:r>
              <a:rPr lang="en-IN" dirty="0"/>
              <a:t>For Used cars in Chennai, extract all the popular models in a List; Display the same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0686" y="3615070"/>
            <a:ext cx="3050628" cy="1942138"/>
          </a:xfrm>
        </p:spPr>
        <p:txBody>
          <a:bodyPr/>
          <a:lstStyle/>
          <a:p>
            <a:r>
              <a:rPr lang="en-US" dirty="0"/>
              <a:t>Go to Used cars drop down and select the following cities: Chennai, Bangalore, Kolkata</a:t>
            </a:r>
          </a:p>
          <a:p>
            <a:r>
              <a:rPr lang="en-US" dirty="0"/>
              <a:t>Extract the displayed options and write them in excel sheet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5"/>
            <a:ext cx="3036477" cy="1128843"/>
          </a:xfrm>
        </p:spPr>
        <p:txBody>
          <a:bodyPr>
            <a:normAutofit/>
          </a:bodyPr>
          <a:lstStyle/>
          <a:p>
            <a:r>
              <a:rPr lang="en-IN" dirty="0"/>
              <a:t>Try to 'Login' with google, give invalid account details &amp; capture the error message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3023" y="3615069"/>
            <a:ext cx="3036477" cy="2363867"/>
          </a:xfrm>
        </p:spPr>
        <p:txBody>
          <a:bodyPr>
            <a:normAutofit/>
          </a:bodyPr>
          <a:lstStyle/>
          <a:p>
            <a:r>
              <a:rPr lang="en-US" dirty="0"/>
              <a:t>Click on Login button in Homepage</a:t>
            </a:r>
          </a:p>
          <a:p>
            <a:r>
              <a:rPr lang="en-US" dirty="0"/>
              <a:t>Login to google with invalid credentials and capture screenshot</a:t>
            </a:r>
          </a:p>
          <a:p>
            <a:r>
              <a:rPr lang="en-US" dirty="0"/>
              <a:t>Login to </a:t>
            </a:r>
            <a:r>
              <a:rPr lang="en-US" dirty="0" err="1"/>
              <a:t>facebook</a:t>
            </a:r>
            <a:r>
              <a:rPr lang="en-US" dirty="0"/>
              <a:t> with invalid credentials and write the error message in extend report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7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0" y="484636"/>
            <a:ext cx="7532277" cy="610863"/>
          </a:xfrm>
        </p:spPr>
        <p:txBody>
          <a:bodyPr/>
          <a:lstStyle/>
          <a:p>
            <a:r>
              <a:rPr lang="en-US" dirty="0"/>
              <a:t>Screenshots: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51ED98B1-1C6A-424E-BDBE-D79BAEA76DD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" b="1948"/>
          <a:stretch>
            <a:fillRect/>
          </a:stretch>
        </p:blipFill>
        <p:spPr>
          <a:xfrm>
            <a:off x="4899179" y="1095499"/>
            <a:ext cx="2802548" cy="2693384"/>
          </a:xfrm>
        </p:spPr>
      </p:pic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15154F96-B063-4A73-A421-C18AE1C7197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" b="1948"/>
          <a:stretch>
            <a:fillRect/>
          </a:stretch>
        </p:blipFill>
        <p:spPr>
          <a:xfrm>
            <a:off x="1612114" y="2680173"/>
            <a:ext cx="2781578" cy="2675176"/>
          </a:xfr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D1EED626-0043-4B98-AC69-B05E99CDA9B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" b="1992"/>
          <a:stretch>
            <a:fillRect/>
          </a:stretch>
        </p:blipFill>
        <p:spPr>
          <a:xfrm>
            <a:off x="8207214" y="2680173"/>
            <a:ext cx="2781578" cy="2675176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CB166DFA-C0FF-4636-8AC5-359D31727BF8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7" b="5747"/>
          <a:stretch>
            <a:fillRect/>
          </a:stretch>
        </p:blipFill>
        <p:spPr>
          <a:xfrm>
            <a:off x="4899179" y="4108405"/>
            <a:ext cx="2781578" cy="2675235"/>
          </a:xfrm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0" y="484636"/>
            <a:ext cx="7532277" cy="610863"/>
          </a:xfrm>
        </p:spPr>
        <p:txBody>
          <a:bodyPr/>
          <a:lstStyle/>
          <a:p>
            <a:r>
              <a:rPr lang="en-US" dirty="0"/>
              <a:t>Screenshots: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FE37819-20DA-4406-AC6B-DA46A07F29A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7" b="5747"/>
          <a:stretch>
            <a:fillRect/>
          </a:stretch>
        </p:blipFill>
        <p:spPr>
          <a:xfrm>
            <a:off x="961732" y="1095499"/>
            <a:ext cx="3059934" cy="2942884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1A59E1E-F649-4D2C-AAE4-848FCF06201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b="6316"/>
          <a:stretch>
            <a:fillRect/>
          </a:stretch>
        </p:blipFill>
        <p:spPr>
          <a:xfrm>
            <a:off x="4451146" y="1105739"/>
            <a:ext cx="3059934" cy="2942884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483FD90-2092-45E7-BDD5-36291AF030B8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508"/>
          <a:stretch/>
        </p:blipFill>
        <p:spPr>
          <a:xfrm>
            <a:off x="3114110" y="3599803"/>
            <a:ext cx="5963780" cy="2897682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E98FD3A-91CB-4CDE-95B6-C6EF79FDDEC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3" b="6283"/>
          <a:stretch>
            <a:fillRect/>
          </a:stretch>
        </p:blipFill>
        <p:spPr>
          <a:xfrm>
            <a:off x="8346391" y="1208041"/>
            <a:ext cx="2883877" cy="2773562"/>
          </a:xfrm>
        </p:spPr>
      </p:pic>
    </p:spTree>
    <p:extLst>
      <p:ext uri="{BB962C8B-B14F-4D97-AF65-F5344CB8AC3E}">
        <p14:creationId xmlns:p14="http://schemas.microsoft.com/office/powerpoint/2010/main" val="2898723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0" y="484636"/>
            <a:ext cx="7532277" cy="610863"/>
          </a:xfrm>
        </p:spPr>
        <p:txBody>
          <a:bodyPr/>
          <a:lstStyle/>
          <a:p>
            <a:r>
              <a:rPr lang="en-US" dirty="0"/>
              <a:t>Screenshots: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D13A3C4-2208-472B-AD22-A5A3EA2DB17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-1203"/>
          <a:stretch/>
        </p:blipFill>
        <p:spPr>
          <a:xfrm>
            <a:off x="689317" y="1391783"/>
            <a:ext cx="4963181" cy="2364291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C54C5FC-39C7-4E79-BB93-D39B900EBAE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" r="779" b="22"/>
          <a:stretch/>
        </p:blipFill>
        <p:spPr>
          <a:xfrm>
            <a:off x="6393801" y="1391783"/>
            <a:ext cx="4833648" cy="2364291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8A0F396-4787-4BB4-BBF7-6D57AE2C7C9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r="247"/>
          <a:stretch/>
        </p:blipFill>
        <p:spPr>
          <a:xfrm>
            <a:off x="689318" y="4052359"/>
            <a:ext cx="4841340" cy="2321006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A09B18BD-FD06-41E2-B8DE-E97D16B176CD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r="219"/>
          <a:stretch/>
        </p:blipFill>
        <p:spPr>
          <a:xfrm>
            <a:off x="6376060" y="4052357"/>
            <a:ext cx="4881984" cy="2364291"/>
          </a:xfrm>
        </p:spPr>
      </p:pic>
    </p:spTree>
    <p:extLst>
      <p:ext uri="{BB962C8B-B14F-4D97-AF65-F5344CB8AC3E}">
        <p14:creationId xmlns:p14="http://schemas.microsoft.com/office/powerpoint/2010/main" val="1878170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283</TotalTime>
  <Words>439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Theme1</vt:lpstr>
      <vt:lpstr>Hackathon Presentation Topic- Identify New Bikes</vt:lpstr>
      <vt:lpstr>Team Members</vt:lpstr>
      <vt:lpstr>Website:</vt:lpstr>
      <vt:lpstr>TOOLS &amp; TECHNOLOGY USED:</vt:lpstr>
      <vt:lpstr>Work Done:</vt:lpstr>
      <vt:lpstr>Requirements and Execution Steps:</vt:lpstr>
      <vt:lpstr>Screenshots:</vt:lpstr>
      <vt:lpstr>Screenshots:</vt:lpstr>
      <vt:lpstr>Screenshots:</vt:lpstr>
      <vt:lpstr>Screenshots:</vt:lpstr>
      <vt:lpstr>Project Structure</vt:lpstr>
      <vt:lpstr>Jenkins Screenshots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dc:creator>Subham Hata</dc:creator>
  <cp:lastModifiedBy>Subham Hata</cp:lastModifiedBy>
  <cp:revision>19</cp:revision>
  <dcterms:created xsi:type="dcterms:W3CDTF">2021-03-24T13:12:54Z</dcterms:created>
  <dcterms:modified xsi:type="dcterms:W3CDTF">2021-03-25T05:50:07Z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