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1B86-342B-48E6-96A5-1D65F27AA9F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C057-126E-46B0-B19D-A74D9ECD1094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7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1B86-342B-48E6-96A5-1D65F27AA9F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C057-126E-46B0-B19D-A74D9ECD10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787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1B86-342B-48E6-96A5-1D65F27AA9F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C057-126E-46B0-B19D-A74D9ECD10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41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1B86-342B-48E6-96A5-1D65F27AA9F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C057-126E-46B0-B19D-A74D9ECD10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249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1B86-342B-48E6-96A5-1D65F27AA9F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C057-126E-46B0-B19D-A74D9ECD1094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6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1B86-342B-48E6-96A5-1D65F27AA9F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C057-126E-46B0-B19D-A74D9ECD10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795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1B86-342B-48E6-96A5-1D65F27AA9F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C057-126E-46B0-B19D-A74D9ECD10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837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1B86-342B-48E6-96A5-1D65F27AA9F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C057-126E-46B0-B19D-A74D9ECD10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870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1B86-342B-48E6-96A5-1D65F27AA9F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C057-126E-46B0-B19D-A74D9ECD10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579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801B86-342B-48E6-96A5-1D65F27AA9F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D3C057-126E-46B0-B19D-A74D9ECD10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22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1B86-342B-48E6-96A5-1D65F27AA9F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C057-126E-46B0-B19D-A74D9ECD10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019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801B86-342B-48E6-96A5-1D65F27AA9F8}" type="datetimeFigureOut">
              <a:rPr lang="hu-HU" smtClean="0"/>
              <a:t>2022. 01. 26.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D3C057-126E-46B0-B19D-A74D9ECD1094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5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D704-D01B-4DA7-9528-F02128861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6177" y="1678210"/>
            <a:ext cx="8399646" cy="1485659"/>
          </a:xfrm>
        </p:spPr>
        <p:txBody>
          <a:bodyPr>
            <a:normAutofit/>
          </a:bodyPr>
          <a:lstStyle/>
          <a:p>
            <a:pPr algn="ctr"/>
            <a:r>
              <a:rPr lang="hu-HU" sz="5400" dirty="0"/>
              <a:t>Android Projekt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C4B80EC-110E-4287-AAA0-4CFCFC427895}"/>
              </a:ext>
            </a:extLst>
          </p:cNvPr>
          <p:cNvSpPr txBox="1">
            <a:spLocks/>
          </p:cNvSpPr>
          <p:nvPr/>
        </p:nvSpPr>
        <p:spPr>
          <a:xfrm>
            <a:off x="1066800" y="3858463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800" dirty="0"/>
              <a:t>Éttermek ÉS Etelek</a:t>
            </a:r>
          </a:p>
          <a:p>
            <a:pPr algn="ctr"/>
            <a:r>
              <a:rPr lang="hu-HU" sz="2800" dirty="0"/>
              <a:t>-GET, POST, PUT, DELETE-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3CBA3-1102-4702-9D43-1E55C96684B0}"/>
              </a:ext>
            </a:extLst>
          </p:cNvPr>
          <p:cNvSpPr txBox="1"/>
          <p:nvPr/>
        </p:nvSpPr>
        <p:spPr>
          <a:xfrm>
            <a:off x="9041363" y="5427042"/>
            <a:ext cx="274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latin typeface="+mj-lt"/>
              </a:rPr>
              <a:t>Készítette: Tulit Imre</a:t>
            </a:r>
          </a:p>
        </p:txBody>
      </p:sp>
      <p:pic>
        <p:nvPicPr>
          <p:cNvPr id="2050" name="Picture 2" descr="Android Logo PNG Images, Android Symbols, Icon - Free Transparent PNG Logos">
            <a:extLst>
              <a:ext uri="{FF2B5EF4-FFF2-40B4-BE49-F238E27FC236}">
                <a16:creationId xmlns:a16="http://schemas.microsoft.com/office/drawing/2014/main" id="{7AB7086B-7656-4F86-9B24-ECA9B317C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7042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apientia EMTE Kolozsvár">
            <a:extLst>
              <a:ext uri="{FF2B5EF4-FFF2-40B4-BE49-F238E27FC236}">
                <a16:creationId xmlns:a16="http://schemas.microsoft.com/office/drawing/2014/main" id="{8E110751-3D0D-4B79-87EE-1CC35B294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9" y="0"/>
            <a:ext cx="1143001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28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A1A1-2023-4F7A-AEC4-3AEE5340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806E-EE1D-4C61-BB90-F4B2AA23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Egy korábban meglévő saját API-t használtam. A DELETE és az PUT műveleteken kívül a többi korábban készült. Ekkor még nem értettem a modellek működését, ezért azok más módszerrel készültek.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10E49-03BA-4E90-8E78-4F0C3590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36242"/>
            <a:ext cx="10688542" cy="1962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FCF4E-8D9E-4915-A052-CB14575AD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850883"/>
            <a:ext cx="3734321" cy="1476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03AAAE-A2B1-451D-B0E0-DD578A982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631" y="4850883"/>
            <a:ext cx="5287113" cy="1409897"/>
          </a:xfrm>
          <a:prstGeom prst="rect">
            <a:avLst/>
          </a:prstGeom>
        </p:spPr>
      </p:pic>
      <p:pic>
        <p:nvPicPr>
          <p:cNvPr id="7" name="Picture 2" descr="Android Logo PNG Images, Android Symbols, Icon - Free Transparent PNG Logos">
            <a:extLst>
              <a:ext uri="{FF2B5EF4-FFF2-40B4-BE49-F238E27FC236}">
                <a16:creationId xmlns:a16="http://schemas.microsoft.com/office/drawing/2014/main" id="{594E30D6-AD4C-45ED-9BD5-3FCB8999E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7042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62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49DC-2527-4006-B7C6-CFF79796348E}"/>
              </a:ext>
            </a:extLst>
          </p:cNvPr>
          <p:cNvSpPr txBox="1">
            <a:spLocks/>
          </p:cNvSpPr>
          <p:nvPr/>
        </p:nvSpPr>
        <p:spPr>
          <a:xfrm>
            <a:off x="1066800" y="27036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dirty="0"/>
              <a:t>Köszönöm a figyelmet!</a:t>
            </a:r>
          </a:p>
        </p:txBody>
      </p:sp>
      <p:pic>
        <p:nvPicPr>
          <p:cNvPr id="3" name="Picture 2" descr="Android Logo PNG Images, Android Symbols, Icon - Free Transparent PNG Logos">
            <a:extLst>
              <a:ext uri="{FF2B5EF4-FFF2-40B4-BE49-F238E27FC236}">
                <a16:creationId xmlns:a16="http://schemas.microsoft.com/office/drawing/2014/main" id="{D773360C-92C1-44DD-8268-63DD0544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7042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25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A107-BDA9-4FA0-B618-76BA240E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Téma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DA23F-E63C-4531-83C4-22FAE76D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001691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Az alkalmazás keretén belül lehetőségünk van, lekérni az éttermeket, illetve az ételeket, különböző módokon.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Ezen kívül lehetőség van új étel bevitelére, meglévő módosítására és törlésére.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 Főoldalon látható gombokra kattintva minden esetben </a:t>
            </a:r>
            <a:r>
              <a:rPr lang="hu-HU" dirty="0" err="1"/>
              <a:t>Intent</a:t>
            </a:r>
            <a:r>
              <a:rPr lang="hu-HU" dirty="0"/>
              <a:t> segítségével egy másik </a:t>
            </a:r>
            <a:r>
              <a:rPr lang="hu-HU" dirty="0" err="1"/>
              <a:t>Activity</a:t>
            </a:r>
            <a:r>
              <a:rPr lang="hu-HU" dirty="0"/>
              <a:t> nyílik meg.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Főoldal: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Éttermek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Étel típus alapján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Étel minden étteremben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Ételtípus étteremben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Új étel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Étel törlése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Étel Módosítása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C3A92-1F71-4686-877C-BAC796CD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404" y="398570"/>
            <a:ext cx="2741276" cy="5745229"/>
          </a:xfrm>
          <a:prstGeom prst="rect">
            <a:avLst/>
          </a:prstGeom>
        </p:spPr>
      </p:pic>
      <p:pic>
        <p:nvPicPr>
          <p:cNvPr id="5" name="Picture 2" descr="Android Logo PNG Images, Android Symbols, Icon - Free Transparent PNG Logos">
            <a:extLst>
              <a:ext uri="{FF2B5EF4-FFF2-40B4-BE49-F238E27FC236}">
                <a16:creationId xmlns:a16="http://schemas.microsoft.com/office/drawing/2014/main" id="{2953A697-9A36-493B-8EEA-9874DE36D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7042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2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DCE1-E165-499C-B9A2-3E75E77F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Éttermek -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1EF9-5090-4B52-B3A9-050BDE9F2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48761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A főoldalon a gombra kattintva átadom a válaszból kinyert Listát </a:t>
            </a:r>
            <a:r>
              <a:rPr lang="hu-HU" dirty="0" err="1"/>
              <a:t>Intent</a:t>
            </a:r>
            <a:r>
              <a:rPr lang="hu-HU" dirty="0"/>
              <a:t> segítségével az </a:t>
            </a:r>
            <a:r>
              <a:rPr lang="hu-HU" dirty="0" err="1"/>
              <a:t>EttermekActivity-nek</a:t>
            </a:r>
            <a:r>
              <a:rPr lang="hu-HU" dirty="0"/>
              <a:t> , a listát egy </a:t>
            </a:r>
            <a:r>
              <a:rPr lang="hu-HU" dirty="0" err="1"/>
              <a:t>ListView-ba</a:t>
            </a:r>
            <a:r>
              <a:rPr lang="hu-HU" dirty="0"/>
              <a:t> jelenítem meg.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AEE57-CDE2-4399-8833-C0188F42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27" y="258548"/>
            <a:ext cx="2852798" cy="6080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4BDE6E-310C-42AB-B8BB-94EFD6A1A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87" y="3279488"/>
            <a:ext cx="6622010" cy="1254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0A1A2D-4C14-4A2F-9706-F2D03555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03" y="4697223"/>
            <a:ext cx="6622009" cy="1379249"/>
          </a:xfrm>
          <a:prstGeom prst="rect">
            <a:avLst/>
          </a:prstGeom>
        </p:spPr>
      </p:pic>
      <p:pic>
        <p:nvPicPr>
          <p:cNvPr id="7" name="Picture 2" descr="Android Logo PNG Images, Android Symbols, Icon - Free Transparent PNG Logos">
            <a:extLst>
              <a:ext uri="{FF2B5EF4-FFF2-40B4-BE49-F238E27FC236}">
                <a16:creationId xmlns:a16="http://schemas.microsoft.com/office/drawing/2014/main" id="{BCA3DD44-3E82-4BB7-AE52-0A2EB472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7042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23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B361-D5AE-4939-9D31-621560C9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Étel típus alapján -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416C-7A2B-4841-8BF7-BDF4E472F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46116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Minden étterem ételei között tudunk keresni típus alapján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Lehetséges típusok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Leves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Pizza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Szendvics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Főétel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Saláta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0DAC5-D71C-4660-B4F2-29FD0698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70" y="1737360"/>
            <a:ext cx="2162402" cy="4651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6F3458-3911-4751-8A16-A3CEE9DE8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959" y="764385"/>
            <a:ext cx="2602520" cy="5624589"/>
          </a:xfrm>
          <a:prstGeom prst="rect">
            <a:avLst/>
          </a:prstGeom>
        </p:spPr>
      </p:pic>
      <p:pic>
        <p:nvPicPr>
          <p:cNvPr id="6" name="Picture 2" descr="Android Logo PNG Images, Android Symbols, Icon - Free Transparent PNG Logos">
            <a:extLst>
              <a:ext uri="{FF2B5EF4-FFF2-40B4-BE49-F238E27FC236}">
                <a16:creationId xmlns:a16="http://schemas.microsoft.com/office/drawing/2014/main" id="{B74F1A89-CEF3-4203-A10E-EAE6957F2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7042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87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7E25-19BD-4999-A415-454C102D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Étel minden étteremben -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F4543-6773-4932-9A10-638E99EC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5301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Tudva az étel nevét lehetőségünk van keresni azt minden étteremben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Azért lényeges, mert kitudjuk választani, hogy melyik éri meg leginkább, ezt a Legjobb</a:t>
            </a:r>
            <a:r>
              <a:rPr lang="ro-RO" dirty="0"/>
              <a:t>_ar_mennyiseg: 1 jelzi, ennek </a:t>
            </a:r>
            <a:r>
              <a:rPr lang="hu-HU" dirty="0"/>
              <a:t>segítségével könnyen kitudjuk választani az éttermet 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Ha az étel csak egy étteremben található meg, egy eredmény lesz és nem lesz Legjobb</a:t>
            </a:r>
            <a:r>
              <a:rPr lang="ro-RO" dirty="0"/>
              <a:t>_ar_mennyiseg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6ABB5-5AA9-417F-9EEA-AFE8CB905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792" y="121298"/>
            <a:ext cx="2950064" cy="6258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876EE7-C493-41FF-890D-1BE8AF20D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49" y="1737360"/>
            <a:ext cx="2231782" cy="4642760"/>
          </a:xfrm>
          <a:prstGeom prst="rect">
            <a:avLst/>
          </a:prstGeom>
        </p:spPr>
      </p:pic>
      <p:pic>
        <p:nvPicPr>
          <p:cNvPr id="6" name="Picture 2" descr="Android Logo PNG Images, Android Symbols, Icon - Free Transparent PNG Logos">
            <a:extLst>
              <a:ext uri="{FF2B5EF4-FFF2-40B4-BE49-F238E27FC236}">
                <a16:creationId xmlns:a16="http://schemas.microsoft.com/office/drawing/2014/main" id="{4816F92E-5794-4C4B-A67B-3DF6D833D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7042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32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DDAA-7F64-4065-B9A6-9235DA51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Ételtípus étteremben -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57485-8DDF-4ABD-9FF3-41AD3C7EE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4998720" cy="4247156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Ha tudjuk az étterem nevét és az étel típusát, megtudjuk nézni azokat a típusú ételeket abban az étteremben.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Éttermek: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Amigo</a:t>
            </a:r>
            <a:r>
              <a:rPr lang="hu-HU" dirty="0"/>
              <a:t> Penge </a:t>
            </a:r>
            <a:r>
              <a:rPr lang="hu-HU" dirty="0" err="1"/>
              <a:t>Chill</a:t>
            </a:r>
            <a:r>
              <a:rPr lang="hu-HU" dirty="0"/>
              <a:t> &amp;</a:t>
            </a:r>
            <a:r>
              <a:rPr lang="hu-HU" dirty="0" err="1"/>
              <a:t>Food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Pasta</a:t>
            </a:r>
            <a:r>
              <a:rPr lang="hu-HU" dirty="0"/>
              <a:t> </a:t>
            </a:r>
            <a:r>
              <a:rPr lang="hu-HU" dirty="0" err="1"/>
              <a:t>Bistro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  <a:r>
              <a:rPr lang="hu-HU" dirty="0" err="1"/>
              <a:t>Napoli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Morison</a:t>
            </a:r>
            <a:r>
              <a:rPr lang="hu-HU" dirty="0"/>
              <a:t> </a:t>
            </a:r>
            <a:r>
              <a:rPr lang="hu-HU" dirty="0" err="1"/>
              <a:t>Pub&amp;Pizza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Alzo</a:t>
            </a:r>
            <a:r>
              <a:rPr lang="hu-HU" dirty="0"/>
              <a:t> vendéglő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Bulevard</a:t>
            </a:r>
            <a:r>
              <a:rPr lang="hu-HU" dirty="0"/>
              <a:t> </a:t>
            </a:r>
            <a:r>
              <a:rPr lang="hu-HU" dirty="0" err="1"/>
              <a:t>Food</a:t>
            </a:r>
            <a:r>
              <a:rPr lang="hu-HU" dirty="0"/>
              <a:t> and </a:t>
            </a:r>
            <a:r>
              <a:rPr lang="hu-HU" dirty="0" err="1"/>
              <a:t>Vegan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Cheeky</a:t>
            </a:r>
            <a:r>
              <a:rPr lang="hu-HU" dirty="0"/>
              <a:t> </a:t>
            </a:r>
            <a:r>
              <a:rPr lang="hu-HU" dirty="0" err="1"/>
              <a:t>Sushi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Chicken's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Dabo</a:t>
            </a:r>
            <a:r>
              <a:rPr lang="hu-HU" dirty="0"/>
              <a:t> </a:t>
            </a:r>
            <a:r>
              <a:rPr lang="hu-HU" dirty="0" err="1"/>
              <a:t>Döner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Faló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Fenyő étterem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Greek</a:t>
            </a:r>
            <a:r>
              <a:rPr lang="hu-HU" dirty="0"/>
              <a:t> Street </a:t>
            </a:r>
            <a:r>
              <a:rPr lang="hu-HU" dirty="0" err="1"/>
              <a:t>Food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Harmopan</a:t>
            </a:r>
            <a:r>
              <a:rPr lang="hu-HU" dirty="0"/>
              <a:t> </a:t>
            </a:r>
            <a:r>
              <a:rPr lang="hu-HU" dirty="0" err="1"/>
              <a:t>Bistro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Healthy</a:t>
            </a:r>
            <a:r>
              <a:rPr lang="hu-HU" dirty="0"/>
              <a:t> </a:t>
            </a:r>
            <a:r>
              <a:rPr lang="hu-HU" dirty="0" err="1"/>
              <a:t>Kitchen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La </a:t>
            </a:r>
            <a:r>
              <a:rPr lang="hu-HU" dirty="0" err="1"/>
              <a:t>mamma</a:t>
            </a:r>
            <a:endParaRPr lang="hu-H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/>
              <a:t>Royal Vendéglő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dirty="0" err="1"/>
              <a:t>Wrap</a:t>
            </a:r>
            <a:r>
              <a:rPr lang="hu-HU" dirty="0"/>
              <a:t> Foods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2589E-924F-4F35-BE9E-1CB5806F4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393" y="1845734"/>
            <a:ext cx="2123719" cy="4565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018A9C-208A-45D7-B720-25C8F7913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749" y="94906"/>
            <a:ext cx="2955239" cy="6316824"/>
          </a:xfrm>
          <a:prstGeom prst="rect">
            <a:avLst/>
          </a:prstGeom>
        </p:spPr>
      </p:pic>
      <p:pic>
        <p:nvPicPr>
          <p:cNvPr id="11" name="Picture 2" descr="Android Logo PNG Images, Android Symbols, Icon - Free Transparent PNG Logos">
            <a:extLst>
              <a:ext uri="{FF2B5EF4-FFF2-40B4-BE49-F238E27FC236}">
                <a16:creationId xmlns:a16="http://schemas.microsoft.com/office/drawing/2014/main" id="{921D0DA9-203E-41CE-B75C-337C67A3C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7042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95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3344-2B78-4AE2-A3ED-4CFC8C07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Új étel -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C83A-1B20-440E-8A00-0CE89FEB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Minden mezőt kitöltve új ételt tudunk létrehozni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FE5B0-14C7-4A9B-AF14-3CBA92358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180" y="1737360"/>
            <a:ext cx="2157473" cy="4656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465E62-0EF2-4710-923B-1C4D31E2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654" y="442752"/>
            <a:ext cx="2798459" cy="5951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3D3E6F-3EDB-4550-BCAB-881B0DD5C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47" y="4841513"/>
            <a:ext cx="6030167" cy="1467055"/>
          </a:xfrm>
          <a:prstGeom prst="rect">
            <a:avLst/>
          </a:prstGeom>
        </p:spPr>
      </p:pic>
      <p:pic>
        <p:nvPicPr>
          <p:cNvPr id="7" name="Picture 2" descr="Android Logo PNG Images, Android Symbols, Icon - Free Transparent PNG Logos">
            <a:extLst>
              <a:ext uri="{FF2B5EF4-FFF2-40B4-BE49-F238E27FC236}">
                <a16:creationId xmlns:a16="http://schemas.microsoft.com/office/drawing/2014/main" id="{351B3794-D1AC-4586-A1D6-84B186CE3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572" y="5405968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27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4F2E-6F68-4234-90DC-9092D946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Étel Módosítása -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18ED-4019-4B18-8A4B-43EF8ECF6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22181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Létező étel </a:t>
            </a:r>
            <a:r>
              <a:rPr lang="hu-HU" dirty="0" err="1"/>
              <a:t>Id</a:t>
            </a:r>
            <a:r>
              <a:rPr lang="hu-HU" dirty="0"/>
              <a:t>-t megadva tudjuk módosítani az ételt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Az előzőleg létrehozott </a:t>
            </a:r>
            <a:r>
              <a:rPr lang="hu-HU" dirty="0" err="1"/>
              <a:t>Proba</a:t>
            </a:r>
            <a:r>
              <a:rPr lang="hu-HU" dirty="0"/>
              <a:t> Pizzát fogom módosítani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5E6EF-EC1F-45B1-A0D9-73E6C34A4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254" y="1737360"/>
            <a:ext cx="2203847" cy="4725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F0F81-5F92-4CCA-88AE-16A32D9AF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441" y="286158"/>
            <a:ext cx="2904210" cy="6176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C1C51-26A7-4469-8E51-0E5A1804A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70" y="4771632"/>
            <a:ext cx="6001588" cy="1457528"/>
          </a:xfrm>
          <a:prstGeom prst="rect">
            <a:avLst/>
          </a:prstGeom>
        </p:spPr>
      </p:pic>
      <p:pic>
        <p:nvPicPr>
          <p:cNvPr id="8" name="Picture 2" descr="Android Logo PNG Images, Android Symbols, Icon - Free Transparent PNG Logos">
            <a:extLst>
              <a:ext uri="{FF2B5EF4-FFF2-40B4-BE49-F238E27FC236}">
                <a16:creationId xmlns:a16="http://schemas.microsoft.com/office/drawing/2014/main" id="{395CC5BE-B245-4B38-ADFB-16279B177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6720" y="5428397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22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19E4-B858-4039-B925-F73CEFF1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Étel törlése -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6251-C9C1-4613-BD5A-626102FC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640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A megfelelő </a:t>
            </a:r>
            <a:r>
              <a:rPr lang="hu-HU" dirty="0" err="1"/>
              <a:t>Id</a:t>
            </a:r>
            <a:r>
              <a:rPr lang="hu-HU" dirty="0"/>
              <a:t>-t megadva törölni tudjuk az ételt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 Törlöm az előzőleg létrehozott ételt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B403F-335E-4701-9E93-81C993422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773" y="1736509"/>
            <a:ext cx="2186310" cy="4626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B6DCB7-7B9D-4580-ADC6-FC20F3D0E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720" y="363893"/>
            <a:ext cx="2851914" cy="5999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F122D5-D825-491C-BBCC-ED0B5D831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96" y="4841710"/>
            <a:ext cx="6020640" cy="1448002"/>
          </a:xfrm>
          <a:prstGeom prst="rect">
            <a:avLst/>
          </a:prstGeom>
        </p:spPr>
      </p:pic>
      <p:pic>
        <p:nvPicPr>
          <p:cNvPr id="10" name="Picture 2" descr="Android Logo PNG Images, Android Symbols, Icon - Free Transparent PNG Logos">
            <a:extLst>
              <a:ext uri="{FF2B5EF4-FFF2-40B4-BE49-F238E27FC236}">
                <a16:creationId xmlns:a16="http://schemas.microsoft.com/office/drawing/2014/main" id="{84FD473A-0000-4540-8FF9-FE415A17D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6720" y="5428397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194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358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Android Projekt</vt:lpstr>
      <vt:lpstr>Téma</vt:lpstr>
      <vt:lpstr>Éttermek - GET</vt:lpstr>
      <vt:lpstr>Étel típus alapján - GET</vt:lpstr>
      <vt:lpstr>Étel minden étteremben - GET</vt:lpstr>
      <vt:lpstr>Ételtípus étteremben - GET</vt:lpstr>
      <vt:lpstr>Új étel - POST</vt:lpstr>
      <vt:lpstr>Étel Módosítása - PUT</vt:lpstr>
      <vt:lpstr>Étel törlése - DELETE</vt:lpstr>
      <vt:lpstr>API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Projekt</dc:title>
  <dc:creator>Tulit Imre</dc:creator>
  <cp:lastModifiedBy>Tulit Imre</cp:lastModifiedBy>
  <cp:revision>12</cp:revision>
  <dcterms:created xsi:type="dcterms:W3CDTF">2022-01-25T16:33:25Z</dcterms:created>
  <dcterms:modified xsi:type="dcterms:W3CDTF">2022-01-26T19:28:29Z</dcterms:modified>
</cp:coreProperties>
</file>