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92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21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2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11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82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46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2E8412-D05F-464D-AB41-DB9FB21F2707}" type="datetimeFigureOut">
              <a:rPr lang="hu-HU" smtClean="0"/>
              <a:t>2022. 01. 19.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2FFDDE-2921-4F6D-8730-7EBE27984478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4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6F0-198E-40D2-BCFD-3897EDA6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2692"/>
            <a:ext cx="9144000" cy="1009359"/>
          </a:xfrm>
        </p:spPr>
        <p:txBody>
          <a:bodyPr>
            <a:normAutofit/>
          </a:bodyPr>
          <a:lstStyle/>
          <a:p>
            <a:pPr algn="ctr"/>
            <a:r>
              <a:rPr lang="ro-RO" sz="5400" dirty="0"/>
              <a:t>Web programoz</a:t>
            </a:r>
            <a:r>
              <a:rPr lang="hu-HU" sz="5400" dirty="0"/>
              <a:t>ás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F8427-A7CF-48FD-8AC6-2DB1DE45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858463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hu-HU" sz="2800" dirty="0"/>
              <a:t>Gazdasági informatika weboldala</a:t>
            </a:r>
          </a:p>
          <a:p>
            <a:pPr algn="ctr"/>
            <a:r>
              <a:rPr lang="hu-HU" sz="2800" dirty="0"/>
              <a:t>-Migráció, model és seed-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4E8CF-7796-4E1E-A122-68B4EEF9FC36}"/>
              </a:ext>
            </a:extLst>
          </p:cNvPr>
          <p:cNvSpPr txBox="1"/>
          <p:nvPr/>
        </p:nvSpPr>
        <p:spPr>
          <a:xfrm>
            <a:off x="9041363" y="5427042"/>
            <a:ext cx="274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+mj-lt"/>
              </a:rPr>
              <a:t>Készítette: Tulit Imre</a:t>
            </a:r>
          </a:p>
        </p:txBody>
      </p:sp>
      <p:pic>
        <p:nvPicPr>
          <p:cNvPr id="1028" name="Picture 4" descr="Sapientia EMTE Kolozsvár">
            <a:extLst>
              <a:ext uri="{FF2B5EF4-FFF2-40B4-BE49-F238E27FC236}">
                <a16:creationId xmlns:a16="http://schemas.microsoft.com/office/drawing/2014/main" id="{C763F0D2-FC94-4AC4-B5D4-FAE5B60F4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Laravel.svg - Wikimedia Commons">
            <a:extLst>
              <a:ext uri="{FF2B5EF4-FFF2-40B4-BE49-F238E27FC236}">
                <a16:creationId xmlns:a16="http://schemas.microsoft.com/office/drawing/2014/main" id="{65A3945A-0B6A-4BB1-BF36-55AC52FF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F79-F768-4F67-A1EA-870B6DC3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75" y="327066"/>
            <a:ext cx="10058400" cy="1450757"/>
          </a:xfrm>
        </p:spPr>
        <p:txBody>
          <a:bodyPr>
            <a:normAutofit/>
          </a:bodyPr>
          <a:lstStyle/>
          <a:p>
            <a:r>
              <a:rPr lang="hu-HU" sz="4400" dirty="0"/>
              <a:t>Adatbázis 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FB3A-5AF2-4CED-AA7A-D391E447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24" y="207724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Elkészítettem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Migráció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Seed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EF4D9-3333-4B63-BABE-C125EE508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04" y="161736"/>
            <a:ext cx="6259266" cy="4188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00D9C-A437-46D0-816E-D3BB7301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670" y="4350426"/>
            <a:ext cx="6400800" cy="1918138"/>
          </a:xfrm>
          <a:prstGeom prst="rect">
            <a:avLst/>
          </a:prstGeom>
        </p:spPr>
      </p:pic>
      <p:pic>
        <p:nvPicPr>
          <p:cNvPr id="7" name="Picture 6" descr="File:Laravel.svg - Wikimedia Commons">
            <a:extLst>
              <a:ext uri="{FF2B5EF4-FFF2-40B4-BE49-F238E27FC236}">
                <a16:creationId xmlns:a16="http://schemas.microsoft.com/office/drawing/2014/main" id="{3C5FDCDF-BD2D-46F5-BAA5-9BAA5C73A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apientia EMTE Kolozsvár">
            <a:extLst>
              <a:ext uri="{FF2B5EF4-FFF2-40B4-BE49-F238E27FC236}">
                <a16:creationId xmlns:a16="http://schemas.microsoft.com/office/drawing/2014/main" id="{2E076364-253A-490B-BA2C-E7B27EFB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0EC-0079-474E-8E6B-2636E2E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09" y="313443"/>
            <a:ext cx="10058400" cy="1450757"/>
          </a:xfrm>
        </p:spPr>
        <p:txBody>
          <a:bodyPr/>
          <a:lstStyle/>
          <a:p>
            <a:r>
              <a:rPr lang="hu-HU" dirty="0"/>
              <a:t>Modellek és Migrációs fájlok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9149-DFF2-4E02-BA0A-A9C553D3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917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 folyamat egyszerűsítése érdekében egy artisan paranccsal generáltam le őket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php artisan make:model ModelNeve –m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Modellek közötti kapcsolatok beállítása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Problémák: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Előre tervezett tábla oszlop nevek túl hosszúak voltak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name “Class” is reserved by 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name “New” is reserved by PHP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6" name="Picture 6" descr="File:Laravel.svg - Wikimedia Commons">
            <a:extLst>
              <a:ext uri="{FF2B5EF4-FFF2-40B4-BE49-F238E27FC236}">
                <a16:creationId xmlns:a16="http://schemas.microsoft.com/office/drawing/2014/main" id="{87875CE1-BD3F-4CAC-82B5-12B8FB96E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pientia EMTE Kolozsvár">
            <a:extLst>
              <a:ext uri="{FF2B5EF4-FFF2-40B4-BE49-F238E27FC236}">
                <a16:creationId xmlns:a16="http://schemas.microsoft.com/office/drawing/2014/main" id="{A21F74DD-7200-45FC-B0F3-07971FD5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E8F37-095F-4643-9D3E-D81EC95A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895" y="3651177"/>
            <a:ext cx="3901578" cy="908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F0CC43-4EAB-4242-8BE5-BA1171779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896" y="4907905"/>
            <a:ext cx="3901578" cy="10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1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5D5E4-05E4-4340-8F80-2FAA20EB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83" y="2288360"/>
            <a:ext cx="4131457" cy="3030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0E551-3813-43C3-873A-3CFBB9B2D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80" y="2288360"/>
            <a:ext cx="4422537" cy="30995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51E2E3-794E-415C-9A94-38FEB2DABA00}"/>
              </a:ext>
            </a:extLst>
          </p:cNvPr>
          <p:cNvSpPr txBox="1">
            <a:spLocks/>
          </p:cNvSpPr>
          <p:nvPr/>
        </p:nvSpPr>
        <p:spPr>
          <a:xfrm>
            <a:off x="429009" y="31344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Modellek és Migrációs fájlok</a:t>
            </a:r>
          </a:p>
        </p:txBody>
      </p:sp>
      <p:pic>
        <p:nvPicPr>
          <p:cNvPr id="7" name="Picture 6" descr="File:Laravel.svg - Wikimedia Commons">
            <a:extLst>
              <a:ext uri="{FF2B5EF4-FFF2-40B4-BE49-F238E27FC236}">
                <a16:creationId xmlns:a16="http://schemas.microsoft.com/office/drawing/2014/main" id="{D27D4D98-B014-438A-A9F8-9D570501C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apientia EMTE Kolozsvár">
            <a:extLst>
              <a:ext uri="{FF2B5EF4-FFF2-40B4-BE49-F238E27FC236}">
                <a16:creationId xmlns:a16="http://schemas.microsoft.com/office/drawing/2014/main" id="{5C27B3E1-6C27-40EA-9B36-27824252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0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A8E4-2DC9-4226-A336-45CA7874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70" y="308565"/>
            <a:ext cx="10058400" cy="1450757"/>
          </a:xfrm>
        </p:spPr>
        <p:txBody>
          <a:bodyPr/>
          <a:lstStyle/>
          <a:p>
            <a:r>
              <a:rPr lang="hu-HU" dirty="0"/>
              <a:t>Seed fájlok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AF162-176D-434B-8A31-8FFF2D14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Feltöltöttem teszt adatokkal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Tesztelés nem megfelelő adatokra.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CE048-ED5E-45D0-A904-2148C0A6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35" y="2185543"/>
            <a:ext cx="3982006" cy="3343742"/>
          </a:xfrm>
          <a:prstGeom prst="rect">
            <a:avLst/>
          </a:prstGeom>
        </p:spPr>
      </p:pic>
      <p:pic>
        <p:nvPicPr>
          <p:cNvPr id="5" name="Picture 6" descr="File:Laravel.svg - Wikimedia Commons">
            <a:extLst>
              <a:ext uri="{FF2B5EF4-FFF2-40B4-BE49-F238E27FC236}">
                <a16:creationId xmlns:a16="http://schemas.microsoft.com/office/drawing/2014/main" id="{7F652FC6-3E7F-431D-8E44-CBBAB52A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apientia EMTE Kolozsvár">
            <a:extLst>
              <a:ext uri="{FF2B5EF4-FFF2-40B4-BE49-F238E27FC236}">
                <a16:creationId xmlns:a16="http://schemas.microsoft.com/office/drawing/2014/main" id="{B9F66698-EC38-40FC-A2B4-E4AEBD98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EEA948-B8EB-4EAA-8EA2-1765DB522F00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/>
              <a:t>Köszönöm a figyelmet!</a:t>
            </a:r>
          </a:p>
        </p:txBody>
      </p:sp>
      <p:pic>
        <p:nvPicPr>
          <p:cNvPr id="4" name="Picture 6" descr="File:Laravel.svg - Wikimedia Commons">
            <a:extLst>
              <a:ext uri="{FF2B5EF4-FFF2-40B4-BE49-F238E27FC236}">
                <a16:creationId xmlns:a16="http://schemas.microsoft.com/office/drawing/2014/main" id="{C2B3A82D-ECEF-4F92-B2CA-30D57317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6" y="5098678"/>
            <a:ext cx="1075157" cy="111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apientia EMTE Kolozsvár">
            <a:extLst>
              <a:ext uri="{FF2B5EF4-FFF2-40B4-BE49-F238E27FC236}">
                <a16:creationId xmlns:a16="http://schemas.microsoft.com/office/drawing/2014/main" id="{6532501A-A55C-45AE-944E-3021870C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69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101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Web programozás projekt</vt:lpstr>
      <vt:lpstr>Adatbázis Modell</vt:lpstr>
      <vt:lpstr>Modellek és Migrációs fájlok</vt:lpstr>
      <vt:lpstr>PowerPoint Presentation</vt:lpstr>
      <vt:lpstr>Seed fájlok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programozás projekt</dc:title>
  <dc:creator>Tulit Imre</dc:creator>
  <cp:lastModifiedBy>Tulit Imre</cp:lastModifiedBy>
  <cp:revision>10</cp:revision>
  <dcterms:created xsi:type="dcterms:W3CDTF">2022-01-19T19:08:48Z</dcterms:created>
  <dcterms:modified xsi:type="dcterms:W3CDTF">2022-01-19T20:43:04Z</dcterms:modified>
</cp:coreProperties>
</file>