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1"/>
  </p:normalViewPr>
  <p:slideViewPr>
    <p:cSldViewPr snapToGrid="0">
      <p:cViewPr varScale="1">
        <p:scale>
          <a:sx n="76" d="100"/>
          <a:sy n="76" d="100"/>
        </p:scale>
        <p:origin x="3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7793E-D8C5-454D-ADA4-E08D8AFD6C2A}" type="datetimeFigureOut">
              <a:rPr lang="en-VN" smtClean="0"/>
              <a:t>29/11/24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B1E4A-2BE7-6644-8E5D-811C39E8B96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560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B1E4A-2BE7-6644-8E5D-811C39E8B96A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417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F07-52D0-4941-850E-1E4DE0DC154C}" type="datetimeFigureOut">
              <a:rPr lang="en-VN" smtClean="0"/>
              <a:t>29/11/24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C59-EE50-4C4F-AE74-2B06C7690B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2848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F07-52D0-4941-850E-1E4DE0DC154C}" type="datetimeFigureOut">
              <a:rPr lang="en-VN" smtClean="0"/>
              <a:t>29/11/24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C59-EE50-4C4F-AE74-2B06C7690B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4691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F07-52D0-4941-850E-1E4DE0DC154C}" type="datetimeFigureOut">
              <a:rPr lang="en-VN" smtClean="0"/>
              <a:t>29/11/24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C59-EE50-4C4F-AE74-2B06C7690B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551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F07-52D0-4941-850E-1E4DE0DC154C}" type="datetimeFigureOut">
              <a:rPr lang="en-VN" smtClean="0"/>
              <a:t>29/11/24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C59-EE50-4C4F-AE74-2B06C7690B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028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F07-52D0-4941-850E-1E4DE0DC154C}" type="datetimeFigureOut">
              <a:rPr lang="en-VN" smtClean="0"/>
              <a:t>29/11/24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C59-EE50-4C4F-AE74-2B06C7690B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74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F07-52D0-4941-850E-1E4DE0DC154C}" type="datetimeFigureOut">
              <a:rPr lang="en-VN" smtClean="0"/>
              <a:t>29/11/24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C59-EE50-4C4F-AE74-2B06C7690B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336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F07-52D0-4941-850E-1E4DE0DC154C}" type="datetimeFigureOut">
              <a:rPr lang="en-VN" smtClean="0"/>
              <a:t>29/11/24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C59-EE50-4C4F-AE74-2B06C7690B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8283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F07-52D0-4941-850E-1E4DE0DC154C}" type="datetimeFigureOut">
              <a:rPr lang="en-VN" smtClean="0"/>
              <a:t>29/11/24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C59-EE50-4C4F-AE74-2B06C7690B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4413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F07-52D0-4941-850E-1E4DE0DC154C}" type="datetimeFigureOut">
              <a:rPr lang="en-VN" smtClean="0"/>
              <a:t>29/11/24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C59-EE50-4C4F-AE74-2B06C7690B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4533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F07-52D0-4941-850E-1E4DE0DC154C}" type="datetimeFigureOut">
              <a:rPr lang="en-VN" smtClean="0"/>
              <a:t>29/11/24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C59-EE50-4C4F-AE74-2B06C7690B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148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F07-52D0-4941-850E-1E4DE0DC154C}" type="datetimeFigureOut">
              <a:rPr lang="en-VN" smtClean="0"/>
              <a:t>29/11/24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C59-EE50-4C4F-AE74-2B06C7690B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313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9C9F07-52D0-4941-850E-1E4DE0DC154C}" type="datetimeFigureOut">
              <a:rPr lang="en-VN" smtClean="0"/>
              <a:t>29/11/24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B3C59-EE50-4C4F-AE74-2B06C7690B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479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8190D9-E9FE-7D72-9859-42909A411B7C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4231538956"/>
              </p:ext>
            </p:extLst>
          </p:nvPr>
        </p:nvGraphicFramePr>
        <p:xfrm>
          <a:off x="3440049" y="767736"/>
          <a:ext cx="1077727" cy="1817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727">
                  <a:extLst>
                    <a:ext uri="{9D8B030D-6E8A-4147-A177-3AD203B41FA5}">
                      <a16:colId xmlns:a16="http://schemas.microsoft.com/office/drawing/2014/main" val="1143835644"/>
                    </a:ext>
                  </a:extLst>
                </a:gridCol>
              </a:tblGrid>
              <a:tr h="363581">
                <a:tc>
                  <a:txBody>
                    <a:bodyPr/>
                    <a:lstStyle/>
                    <a:p>
                      <a:pPr algn="l"/>
                      <a:r>
                        <a:rPr lang="en-VN" b="1" dirty="0"/>
                        <a:t>POI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55477"/>
                  </a:ext>
                </a:extLst>
              </a:tr>
              <a:tr h="363581">
                <a:tc>
                  <a:txBody>
                    <a:bodyPr/>
                    <a:lstStyle/>
                    <a:p>
                      <a:pPr algn="l"/>
                      <a:r>
                        <a:rPr lang="en-V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22658"/>
                  </a:ext>
                </a:extLst>
              </a:tr>
              <a:tr h="363581">
                <a:tc>
                  <a:txBody>
                    <a:bodyPr/>
                    <a:lstStyle/>
                    <a:p>
                      <a:pPr algn="l"/>
                      <a:r>
                        <a:rPr lang="en-VN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91577"/>
                  </a:ext>
                </a:extLst>
              </a:tr>
              <a:tr h="363581">
                <a:tc>
                  <a:txBody>
                    <a:bodyPr/>
                    <a:lstStyle/>
                    <a:p>
                      <a:pPr algn="l"/>
                      <a:r>
                        <a:rPr lang="en-VN" dirty="0"/>
                        <a:t>Longtitude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8977"/>
                  </a:ext>
                </a:extLst>
              </a:tr>
              <a:tr h="363581">
                <a:tc>
                  <a:txBody>
                    <a:bodyPr/>
                    <a:lstStyle/>
                    <a:p>
                      <a:pPr algn="l"/>
                      <a:r>
                        <a:rPr lang="en-VN" dirty="0"/>
                        <a:t>Land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038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852078-AEED-74DD-5BE2-F1571F76073A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431200899"/>
              </p:ext>
            </p:extLst>
          </p:nvPr>
        </p:nvGraphicFramePr>
        <p:xfrm>
          <a:off x="4604205" y="755805"/>
          <a:ext cx="1077728" cy="1817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728">
                  <a:extLst>
                    <a:ext uri="{9D8B030D-6E8A-4147-A177-3AD203B41FA5}">
                      <a16:colId xmlns:a16="http://schemas.microsoft.com/office/drawing/2014/main" val="1143835644"/>
                    </a:ext>
                  </a:extLst>
                </a:gridCol>
              </a:tblGrid>
              <a:tr h="363581">
                <a:tc>
                  <a:txBody>
                    <a:bodyPr/>
                    <a:lstStyle/>
                    <a:p>
                      <a:pPr algn="l"/>
                      <a:r>
                        <a:rPr lang="en-VN" b="1" dirty="0"/>
                        <a:t>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55477"/>
                  </a:ext>
                </a:extLst>
              </a:tr>
              <a:tr h="363581">
                <a:tc>
                  <a:txBody>
                    <a:bodyPr/>
                    <a:lstStyle/>
                    <a:p>
                      <a:pPr algn="l"/>
                      <a:r>
                        <a:rPr lang="en-V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22658"/>
                  </a:ext>
                </a:extLst>
              </a:tr>
              <a:tr h="363581">
                <a:tc>
                  <a:txBody>
                    <a:bodyPr/>
                    <a:lstStyle/>
                    <a:p>
                      <a:pPr algn="l"/>
                      <a:r>
                        <a:rPr lang="en-VN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91577"/>
                  </a:ext>
                </a:extLst>
              </a:tr>
              <a:tr h="363581">
                <a:tc>
                  <a:txBody>
                    <a:bodyPr/>
                    <a:lstStyle/>
                    <a:p>
                      <a:pPr algn="l"/>
                      <a:r>
                        <a:rPr lang="en-VN" dirty="0"/>
                        <a:t>Longtitude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8977"/>
                  </a:ext>
                </a:extLst>
              </a:tr>
              <a:tr h="363581">
                <a:tc>
                  <a:txBody>
                    <a:bodyPr/>
                    <a:lstStyle/>
                    <a:p>
                      <a:pPr algn="l"/>
                      <a:r>
                        <a:rPr lang="en-VN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03872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CD98C0EF-4111-B8EC-7FEA-075432CB54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97421" y="626427"/>
            <a:ext cx="2545029" cy="2081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550C14-9312-54F9-A493-1E318199349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79445" y="229583"/>
            <a:ext cx="13383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1E54182-4072-C30B-2573-D0D9FBB0D24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63107" y="2824660"/>
                <a:ext cx="1567337" cy="4216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135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VN" sz="135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vi-VN" sz="135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VN" sz="135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VN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VN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vi-VN" sz="135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VN" sz="135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1E54182-4072-C30B-2573-D0D9FBB0D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07" y="2824660"/>
                <a:ext cx="1567337" cy="421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D8793EB3-A5FD-376B-2769-7B0FFF02A9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79450" y="2807587"/>
            <a:ext cx="7836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MNILP model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2C9BA4-24F2-6026-1C07-0B32A231EA62}"/>
              </a:ext>
            </a:extLst>
          </p:cNvPr>
          <p:cNvCxnSpPr>
            <a:cxnSpLocks noGrp="1" noRot="1" noMove="1" noResize="1" noEditPoints="1" noAdjustHandles="1" noChangeArrowheads="1" noChangeShapeType="1"/>
            <a:stCxn id="61" idx="2"/>
            <a:endCxn id="39" idx="0"/>
          </p:cNvCxnSpPr>
          <p:nvPr/>
        </p:nvCxnSpPr>
        <p:spPr>
          <a:xfrm flipH="1">
            <a:off x="4746775" y="3246264"/>
            <a:ext cx="1" cy="172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444737D-BDEC-36AB-655D-FAF7032C0D0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79438" y="3371708"/>
            <a:ext cx="7209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Gurobi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A237718-754D-812C-FB01-261C55D97A0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63106" y="3418941"/>
                <a:ext cx="1567338" cy="4216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35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vi-VN" sz="135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vi-VN" sz="135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,{</m:t>
                          </m:r>
                          <m:r>
                            <a:rPr lang="vi-VN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vi-VN" sz="135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},</m:t>
                          </m:r>
                          <m:r>
                            <m:rPr>
                              <m:sty m:val="p"/>
                            </m:rPr>
                            <a:rPr lang="vi-VN" sz="135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POIs</m:t>
                          </m:r>
                          <m:r>
                            <a:rPr lang="vi-VN" sz="135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vi-VN" sz="135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RPs</m:t>
                          </m:r>
                        </m:e>
                      </m:d>
                    </m:oMath>
                  </m:oMathPara>
                </a14:m>
                <a:endParaRPr lang="en-VN" sz="135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A237718-754D-812C-FB01-261C55D97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06" y="3418941"/>
                <a:ext cx="1567338" cy="421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0EE47A5-70AA-FD79-0810-A4F331DA1961}"/>
              </a:ext>
            </a:extLst>
          </p:cNvPr>
          <p:cNvCxnSpPr>
            <a:cxnSpLocks noGrp="1" noRot="1" noMove="1" noResize="1" noEditPoints="1" noAdjustHandles="1" noChangeArrowheads="1" noChangeShapeType="1"/>
            <a:endCxn id="39" idx="3"/>
          </p:cNvCxnSpPr>
          <p:nvPr/>
        </p:nvCxnSpPr>
        <p:spPr>
          <a:xfrm rot="5400000">
            <a:off x="5173690" y="3059844"/>
            <a:ext cx="926653" cy="2131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8E190C-BD61-FD9F-2BC5-1358EE54C9E5}"/>
              </a:ext>
            </a:extLst>
          </p:cNvPr>
          <p:cNvCxnSpPr>
            <a:cxnSpLocks noGrp="1" noRot="1" noMove="1" noResize="1" noEditPoints="1" noAdjustHandles="1" noChangeArrowheads="1" noChangeShapeType="1"/>
            <a:stCxn id="39" idx="2"/>
            <a:endCxn id="60" idx="0"/>
          </p:cNvCxnSpPr>
          <p:nvPr/>
        </p:nvCxnSpPr>
        <p:spPr>
          <a:xfrm>
            <a:off x="4746775" y="3840545"/>
            <a:ext cx="0" cy="206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C259BD0-8302-0E75-19FE-F521E376ABD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549701" y="4047540"/>
                <a:ext cx="39414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35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35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vi-VN" sz="135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VN" sz="135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C259BD0-8302-0E75-19FE-F521E376ABD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701" y="4047540"/>
                <a:ext cx="394147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CA7800BC-D50C-F60A-FABB-6E5215FC796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76623" y="3890667"/>
            <a:ext cx="10387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6B7BDB-FAB3-F718-7970-09EA4BF06AC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6818" y="229583"/>
            <a:ext cx="13383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pool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B65F47ED-4D4B-7A53-82BC-207075DF5472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816749244"/>
              </p:ext>
            </p:extLst>
          </p:nvPr>
        </p:nvGraphicFramePr>
        <p:xfrm>
          <a:off x="1193817" y="755805"/>
          <a:ext cx="1388165" cy="1230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1143835644"/>
                    </a:ext>
                  </a:extLst>
                </a:gridCol>
              </a:tblGrid>
              <a:tr h="363581">
                <a:tc>
                  <a:txBody>
                    <a:bodyPr/>
                    <a:lstStyle/>
                    <a:p>
                      <a:pPr algn="l"/>
                      <a:r>
                        <a:rPr lang="en-VN" b="1" dirty="0"/>
                        <a:t>POI/RP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55477"/>
                  </a:ext>
                </a:extLst>
              </a:tr>
              <a:tr h="363581">
                <a:tc>
                  <a:txBody>
                    <a:bodyPr/>
                    <a:lstStyle/>
                    <a:p>
                      <a:pPr algn="l"/>
                      <a:r>
                        <a:rPr lang="en-V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22658"/>
                  </a:ext>
                </a:extLst>
              </a:tr>
              <a:tr h="363581">
                <a:tc>
                  <a:txBody>
                    <a:bodyPr/>
                    <a:lstStyle/>
                    <a:p>
                      <a:pPr algn="l"/>
                      <a:r>
                        <a:rPr lang="en-VN" dirty="0"/>
                        <a:t>Residential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91577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BED26498-4439-7092-70E4-476BCC83696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6817" y="2028239"/>
            <a:ext cx="1949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Supermarket, Gas station, Parking lot, University, …</a:t>
            </a:r>
            <a:endParaRPr lang="en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28055B-BDC1-6A35-F6D1-3EC88D769A5C}"/>
              </a:ext>
            </a:extLst>
          </p:cNvPr>
          <p:cNvCxnSpPr>
            <a:cxnSpLocks noGrp="1" noRot="1" noMove="1" noResize="1" noEditPoints="1" noAdjustHandles="1" noChangeArrowheads="1" noChangeShapeType="1"/>
            <a:stCxn id="73" idx="3"/>
          </p:cNvCxnSpPr>
          <p:nvPr/>
        </p:nvCxnSpPr>
        <p:spPr>
          <a:xfrm>
            <a:off x="2581982" y="1370846"/>
            <a:ext cx="697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FCB323A-D467-A828-3E8E-3EB1DBAAFE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78537" y="1059639"/>
            <a:ext cx="783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  <a:endParaRPr lang="en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83B532-7C45-C540-91AD-4EA13E67168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6818" y="2678453"/>
            <a:ext cx="13383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7CA66D0-10A2-7DAD-04CC-6730D903B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6817" y="3005317"/>
            <a:ext cx="1987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HCM City Open Data Portal</a:t>
            </a:r>
            <a:endParaRPr lang="en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</a:p>
          <a:p>
            <a:r>
              <a:rPr lang="en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 API</a:t>
            </a:r>
            <a:endParaRPr lang="en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4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10720</TotalTime>
  <Words>61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trucquynh.vu.lsc@gmail.com</dc:creator>
  <cp:lastModifiedBy>Tuan Hai Vu</cp:lastModifiedBy>
  <cp:revision>9</cp:revision>
  <dcterms:created xsi:type="dcterms:W3CDTF">2024-09-23T07:49:19Z</dcterms:created>
  <dcterms:modified xsi:type="dcterms:W3CDTF">2024-11-29T13:25:34Z</dcterms:modified>
</cp:coreProperties>
</file>