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3"/>
    <p:restoredTop sz="96000"/>
  </p:normalViewPr>
  <p:slideViewPr>
    <p:cSldViewPr snapToGrid="0">
      <p:cViewPr>
        <p:scale>
          <a:sx n="123" d="100"/>
          <a:sy n="123" d="100"/>
        </p:scale>
        <p:origin x="2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8BAF-33D9-736D-DA60-D5BDB17C4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C494E-2F05-850F-F326-39190B81C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719F5-3ECD-A1AC-2079-E0E92A83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0E635-97BC-6B40-17FB-CCAE6BCF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EF20-822C-EDE7-EA18-71321A31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996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30F4-40E4-A00E-3BF6-DB7B3997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10C54-9F40-4750-7447-B99C58A9B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6887D-72CE-EB1D-14F4-55267D56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6CEEA-973B-BE6E-6E2E-DFE9B4B2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0EE44-05C1-740A-4A64-248AD00E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6741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70E46-0F76-5AC2-50DF-6EA524967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836E8-A3C1-D4B9-DCCC-F2F8C56D8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7F8AA-F1D3-3DA8-6573-73E2892F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2EF6D-0F60-DE7F-3F59-5C3D25A6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526A4-1577-7AAC-AAA9-63FE2B8D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9014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2EB0-4549-9A83-E6E3-5DD16F00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75B6-43EF-8B6A-C1FE-974C161A1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12E12-8076-B8E9-27D4-B0C92EFA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55EA-BBC7-ADC0-E1E9-BCFDF9E3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E937B-EE0B-5A45-B41D-DF0A96CC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3608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C3BE-A22A-F36B-5DF8-20DC2049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2F911-9BF7-0599-3747-98A8F745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EDEF6-8A3E-B33A-996B-6CCAF9F4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D88-394B-0C12-2289-B7340488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FF78-9EE6-B1DE-E79A-4D158FCE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5754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0D7E-7375-80AE-B0F2-2466417D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DF220-BCEC-2677-A8AF-99A8329A1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83983-199C-0D18-92EA-99CE6CF75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9D9A3-A94F-40A3-2F50-0EE8014A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8B1C7-80D2-D21B-7163-F5595D63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519F1-F76C-0AAD-773A-3A8B51A3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2124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9346-84FF-D982-BB79-E540ABAC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7065A-DC30-B5D1-405A-B9C576CF4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FA769-38DB-4D1F-8101-5F302FAE7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2CCCE-3675-3CBB-4872-209FA219D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0E895-C99B-235F-3B6C-849AE32E0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03BEF-5531-6FA2-A086-FD34ECCD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5CB4D-E884-3537-D8CE-A82F5F3B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9DE1C3-7017-7906-D15F-1C1EBD67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9203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638C-5749-B93D-B34B-2CEDB851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6D691-93EA-0D4C-77D4-E08E2E9F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17165-0316-E001-62DB-5BC6D49F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D0FFE-8F20-EFDF-6B51-58521AB9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252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FA0E3A-E7FF-272D-3F23-78B4DF51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630BA-EDC5-B7CA-65D7-E0134C380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759C8-46FB-C39B-D6A2-871A8BC4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4587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868B-4C1A-0EF3-159A-5F0657D4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3F585-DE38-234E-7563-1EF5791EE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0E8CA-B9E6-0122-B30E-E177458D3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1D6B7-2312-45CE-C63A-71C2BC46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FA291-AB54-B4D3-4FE6-3E51201F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DF410-3D1D-05BB-E986-294C5931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0119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DBA-054B-2843-FFE7-A33EBE2F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D4650-C7F0-9D31-D817-40BE66C19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BC024-6D26-9BA8-5655-676E6869D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D01AA-A2CA-FC5D-D2D6-169DF6FE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8FDAC-D037-1F42-E888-13748666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E26E0-0898-8077-982B-C93FA1CD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6940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A697B-6591-ED62-7636-F493DC1E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80D3-6211-222F-C879-BDC7030F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8D873-D371-30D2-D179-8F59944BB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C073C-D3D1-DD4B-95FB-06FFFD5F9F5A}" type="datetimeFigureOut">
              <a:t>15/4/24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F6256-2FD6-764D-8502-9FA99CACF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3104E-CC37-36F4-C767-6C08746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6FB67-0A52-FF48-B8E1-190732A053EF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2119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CDE5-4893-B2E9-A985-A057795FD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F8650-32F9-80F6-0B85-F19E60720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8578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DF9F2A-64BB-1584-7E09-7DFE3AE94CBB}"/>
              </a:ext>
            </a:extLst>
          </p:cNvPr>
          <p:cNvSpPr/>
          <p:nvPr/>
        </p:nvSpPr>
        <p:spPr>
          <a:xfrm>
            <a:off x="5022060" y="3208034"/>
            <a:ext cx="1202532" cy="4419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</a:rPr>
              <a:t>Classical computer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1E9C64-6CE5-0EE6-DF08-8CCEB1687A0B}"/>
              </a:ext>
            </a:extLst>
          </p:cNvPr>
          <p:cNvSpPr/>
          <p:nvPr/>
        </p:nvSpPr>
        <p:spPr>
          <a:xfrm>
            <a:off x="2444554" y="1825133"/>
            <a:ext cx="2274570" cy="14228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9EC42-5204-E68E-52A4-99F8E7AA1549}"/>
              </a:ext>
            </a:extLst>
          </p:cNvPr>
          <p:cNvSpPr txBox="1"/>
          <p:nvPr/>
        </p:nvSpPr>
        <p:spPr>
          <a:xfrm>
            <a:off x="2444554" y="1837951"/>
            <a:ext cx="19583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400">
                <a:solidFill>
                  <a:schemeClr val="tx1"/>
                </a:solidFill>
              </a:rPr>
              <a:t>Quantum computer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FA0ED-A405-D08C-8212-C7AA2553514D}"/>
              </a:ext>
            </a:extLst>
          </p:cNvPr>
          <p:cNvSpPr/>
          <p:nvPr/>
        </p:nvSpPr>
        <p:spPr>
          <a:xfrm>
            <a:off x="2543137" y="2254628"/>
            <a:ext cx="2057400" cy="933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4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F6A512-50EA-6C7F-0910-AE22E84FC4C5}"/>
              </a:ext>
            </a:extLst>
          </p:cNvPr>
          <p:cNvSpPr/>
          <p:nvPr/>
        </p:nvSpPr>
        <p:spPr>
          <a:xfrm>
            <a:off x="2638488" y="2601804"/>
            <a:ext cx="1859757" cy="491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VN" sz="1400">
                <a:solidFill>
                  <a:schemeClr val="tx1"/>
                </a:solidFill>
              </a:rPr>
              <a:t>Quantum algorithms</a:t>
            </a:r>
          </a:p>
          <a:p>
            <a:r>
              <a:rPr lang="en-VN" sz="1400">
                <a:solidFill>
                  <a:schemeClr val="tx1"/>
                </a:solidFill>
              </a:rPr>
              <a:t>(VQE,QOAO)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FDE4C5-CBC5-0C3B-702C-41F88C6E40D0}"/>
              </a:ext>
            </a:extLst>
          </p:cNvPr>
          <p:cNvSpPr txBox="1"/>
          <p:nvPr/>
        </p:nvSpPr>
        <p:spPr>
          <a:xfrm>
            <a:off x="2532948" y="2278022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/>
              <a:t>Quantum circuit (QPO)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E36CFB4-950F-863A-9A22-40C8A33C10C4}"/>
                  </a:ext>
                </a:extLst>
              </p:cNvPr>
              <p:cNvSpPr txBox="1"/>
              <p:nvPr/>
            </p:nvSpPr>
            <p:spPr>
              <a:xfrm>
                <a:off x="6504742" y="2700392"/>
                <a:ext cx="1706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O</a:t>
                </a:r>
                <a:r>
                  <a:rPr lang="en-VN" sz="1400"/>
                  <a:t>bjective value </a:t>
                </a:r>
                <a14:m>
                  <m:oMath xmlns:m="http://schemas.openxmlformats.org/officeDocument/2006/math">
                    <m:r>
                      <a:rPr lang="en-V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vi-VN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VN" sz="1400"/>
                  <a:t> 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E36CFB4-950F-863A-9A22-40C8A33C1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742" y="2700392"/>
                <a:ext cx="1706002" cy="307777"/>
              </a:xfrm>
              <a:prstGeom prst="rect">
                <a:avLst/>
              </a:prstGeom>
              <a:blipFill>
                <a:blip r:embed="rId2"/>
                <a:stretch>
                  <a:fillRect l="-1481" t="-4000" b="-2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0891DC-144A-ABC4-587A-05D3F2564B36}"/>
              </a:ext>
            </a:extLst>
          </p:cNvPr>
          <p:cNvCxnSpPr>
            <a:cxnSpLocks/>
          </p:cNvCxnSpPr>
          <p:nvPr/>
        </p:nvCxnSpPr>
        <p:spPr>
          <a:xfrm flipV="1">
            <a:off x="4498245" y="2847137"/>
            <a:ext cx="2006497" cy="210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93BAEF-E684-D02C-AB03-5AD8D24453B0}"/>
                  </a:ext>
                </a:extLst>
              </p:cNvPr>
              <p:cNvSpPr txBox="1"/>
              <p:nvPr/>
            </p:nvSpPr>
            <p:spPr>
              <a:xfrm>
                <a:off x="6504742" y="1733176"/>
                <a:ext cx="15482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Return</a:t>
                </a:r>
                <a:r>
                  <a:rPr lang="en-VN" sz="1400"/>
                  <a:t> value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⟨</m:t>
                    </m:r>
                    <m:acc>
                      <m:accPr>
                        <m:chr m:val="̂"/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sz="1400" b="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VN" sz="1400"/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93BAEF-E684-D02C-AB03-5AD8D2445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742" y="1733176"/>
                <a:ext cx="1548213" cy="307777"/>
              </a:xfrm>
              <a:prstGeom prst="rect">
                <a:avLst/>
              </a:prstGeom>
              <a:blipFill>
                <a:blip r:embed="rId3"/>
                <a:stretch>
                  <a:fillRect l="-1626" t="-4000" b="-2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3CF399E9-74D3-9868-76D0-0A224A320A1F}"/>
              </a:ext>
            </a:extLst>
          </p:cNvPr>
          <p:cNvSpPr/>
          <p:nvPr/>
        </p:nvSpPr>
        <p:spPr>
          <a:xfrm>
            <a:off x="5022060" y="2228939"/>
            <a:ext cx="1202532" cy="252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</a:rPr>
              <a:t>Switch mode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3267E90-0C3D-4E84-F66E-BB08B8F50532}"/>
              </a:ext>
            </a:extLst>
          </p:cNvPr>
          <p:cNvCxnSpPr>
            <a:cxnSpLocks/>
          </p:cNvCxnSpPr>
          <p:nvPr/>
        </p:nvCxnSpPr>
        <p:spPr>
          <a:xfrm>
            <a:off x="4615792" y="2355102"/>
            <a:ext cx="40626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436B129B-AB05-6FC1-6A23-3CB1609FEE85}"/>
              </a:ext>
            </a:extLst>
          </p:cNvPr>
          <p:cNvCxnSpPr>
            <a:cxnSpLocks/>
            <a:stCxn id="46" idx="3"/>
            <a:endCxn id="30" idx="0"/>
          </p:cNvCxnSpPr>
          <p:nvPr/>
        </p:nvCxnSpPr>
        <p:spPr>
          <a:xfrm>
            <a:off x="6224592" y="2355102"/>
            <a:ext cx="1133151" cy="345290"/>
          </a:xfrm>
          <a:prstGeom prst="curved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7F02FC0B-B2D9-7B08-D7C4-01EBCEB000AF}"/>
              </a:ext>
            </a:extLst>
          </p:cNvPr>
          <p:cNvCxnSpPr>
            <a:cxnSpLocks/>
            <a:stCxn id="46" idx="3"/>
            <a:endCxn id="36" idx="2"/>
          </p:cNvCxnSpPr>
          <p:nvPr/>
        </p:nvCxnSpPr>
        <p:spPr>
          <a:xfrm flipV="1">
            <a:off x="6224592" y="2040953"/>
            <a:ext cx="1054257" cy="314149"/>
          </a:xfrm>
          <a:prstGeom prst="curved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2076E6C-DA9D-2475-8643-35A1FAF8C26C}"/>
                  </a:ext>
                </a:extLst>
              </p:cNvPr>
              <p:cNvSpPr txBox="1"/>
              <p:nvPr/>
            </p:nvSpPr>
            <p:spPr>
              <a:xfrm rot="20935643">
                <a:off x="5873583" y="2039667"/>
                <a:ext cx="1931670" cy="276999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200" b="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sz="1200" i="1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vi-VN" sz="1200" b="0" i="1">
                          <a:latin typeface="Cambria Math" panose="02040503050406030204" pitchFamily="18" charset="0"/>
                        </a:rPr>
                        <m:t>⟩=|1⟩</m:t>
                      </m:r>
                    </m:oMath>
                  </m:oMathPara>
                </a14:m>
                <a:endParaRPr lang="en-VN" sz="120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2076E6C-DA9D-2475-8643-35A1FAF8C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35643">
                <a:off x="5873583" y="2039667"/>
                <a:ext cx="193167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E0F16A7-6CF5-39A7-86D7-B30B48226A35}"/>
                  </a:ext>
                </a:extLst>
              </p:cNvPr>
              <p:cNvSpPr txBox="1"/>
              <p:nvPr/>
            </p:nvSpPr>
            <p:spPr>
              <a:xfrm rot="532699">
                <a:off x="5874765" y="2404386"/>
                <a:ext cx="1931670" cy="276999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200" b="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sz="1200" i="1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vi-VN" sz="1200" b="0" i="1">
                          <a:latin typeface="Cambria Math" panose="02040503050406030204" pitchFamily="18" charset="0"/>
                        </a:rPr>
                        <m:t>⟩=|0⟩</m:t>
                      </m:r>
                    </m:oMath>
                  </m:oMathPara>
                </a14:m>
                <a:endParaRPr lang="en-VN" sz="120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E0F16A7-6CF5-39A7-86D7-B30B48226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32699">
                <a:off x="5874765" y="2404386"/>
                <a:ext cx="193167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08D32315-2786-EE3F-47F1-47FDCF2DF561}"/>
              </a:ext>
            </a:extLst>
          </p:cNvPr>
          <p:cNvSpPr txBox="1"/>
          <p:nvPr/>
        </p:nvSpPr>
        <p:spPr>
          <a:xfrm>
            <a:off x="6292689" y="3149228"/>
            <a:ext cx="2385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/>
              <a:t>Post-processing data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278AC974-2B88-1EBC-2B80-315045B4B5DA}"/>
              </a:ext>
            </a:extLst>
          </p:cNvPr>
          <p:cNvCxnSpPr>
            <a:cxnSpLocks/>
            <a:stCxn id="30" idx="3"/>
            <a:endCxn id="6" idx="3"/>
          </p:cNvCxnSpPr>
          <p:nvPr/>
        </p:nvCxnSpPr>
        <p:spPr>
          <a:xfrm flipH="1">
            <a:off x="6224592" y="2854281"/>
            <a:ext cx="1986152" cy="574719"/>
          </a:xfrm>
          <a:prstGeom prst="bentConnector3">
            <a:avLst>
              <a:gd name="adj1" fmla="val -17788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39C48A2-13FB-F681-EFD0-8C581B0395C9}"/>
              </a:ext>
            </a:extLst>
          </p:cNvPr>
          <p:cNvSpPr txBox="1"/>
          <p:nvPr/>
        </p:nvSpPr>
        <p:spPr>
          <a:xfrm>
            <a:off x="3992649" y="3276930"/>
            <a:ext cx="75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/>
              <a:t>Porfolio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771A7B9-4556-2083-AB4D-925800658D28}"/>
              </a:ext>
            </a:extLst>
          </p:cNvPr>
          <p:cNvCxnSpPr>
            <a:cxnSpLocks/>
            <a:stCxn id="6" idx="1"/>
            <a:endCxn id="130" idx="3"/>
          </p:cNvCxnSpPr>
          <p:nvPr/>
        </p:nvCxnSpPr>
        <p:spPr>
          <a:xfrm flipH="1">
            <a:off x="4746189" y="3429000"/>
            <a:ext cx="275871" cy="181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A664E130-D7BD-A906-FEFB-0188B03CB09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754938" y="3093532"/>
            <a:ext cx="868388" cy="114502"/>
          </a:xfrm>
          <a:prstGeom prst="bentConnector2">
            <a:avLst/>
          </a:prstGeom>
          <a:ln>
            <a:prstDash val="lgDash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316C9A9A-6BB3-FED2-95BB-96464CE97529}"/>
              </a:ext>
            </a:extLst>
          </p:cNvPr>
          <p:cNvSpPr txBox="1"/>
          <p:nvPr/>
        </p:nvSpPr>
        <p:spPr>
          <a:xfrm>
            <a:off x="4758869" y="2822923"/>
            <a:ext cx="1471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Pre-processing data</a:t>
            </a:r>
            <a:endParaRPr lang="en-VN" sz="1200"/>
          </a:p>
        </p:txBody>
      </p: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2D7E16E0-5DEB-0446-4AA1-A028F92DD0F2}"/>
              </a:ext>
            </a:extLst>
          </p:cNvPr>
          <p:cNvCxnSpPr>
            <a:cxnSpLocks/>
            <a:stCxn id="36" idx="3"/>
            <a:endCxn id="6" idx="3"/>
          </p:cNvCxnSpPr>
          <p:nvPr/>
        </p:nvCxnSpPr>
        <p:spPr>
          <a:xfrm flipH="1">
            <a:off x="6224592" y="1887065"/>
            <a:ext cx="1828363" cy="1541935"/>
          </a:xfrm>
          <a:prstGeom prst="bentConnector3">
            <a:avLst>
              <a:gd name="adj1" fmla="val -27848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21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21">
            <a:extLst>
              <a:ext uri="{FF2B5EF4-FFF2-40B4-BE49-F238E27FC236}">
                <a16:creationId xmlns:a16="http://schemas.microsoft.com/office/drawing/2014/main" id="{318234A2-6D39-A3D8-F5EB-E89EB9E2F943}"/>
              </a:ext>
            </a:extLst>
          </p:cNvPr>
          <p:cNvSpPr/>
          <p:nvPr/>
        </p:nvSpPr>
        <p:spPr>
          <a:xfrm>
            <a:off x="4430545" y="2491127"/>
            <a:ext cx="432000" cy="432000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Hộp Văn bản 7">
                <a:extLst>
                  <a:ext uri="{FF2B5EF4-FFF2-40B4-BE49-F238E27FC236}">
                    <a16:creationId xmlns:a16="http://schemas.microsoft.com/office/drawing/2014/main" id="{F86007E6-BF8B-69A1-1843-1212E78AD6F1}"/>
                  </a:ext>
                </a:extLst>
              </p:cNvPr>
              <p:cNvSpPr txBox="1"/>
              <p:nvPr/>
            </p:nvSpPr>
            <p:spPr>
              <a:xfrm>
                <a:off x="786766" y="2576159"/>
                <a:ext cx="334497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Hộp Văn bản 7">
                <a:extLst>
                  <a:ext uri="{FF2B5EF4-FFF2-40B4-BE49-F238E27FC236}">
                    <a16:creationId xmlns:a16="http://schemas.microsoft.com/office/drawing/2014/main" id="{F86007E6-BF8B-69A1-1843-1212E78AD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6" y="2576159"/>
                <a:ext cx="334497" cy="307777"/>
              </a:xfrm>
              <a:prstGeom prst="rect">
                <a:avLst/>
              </a:prstGeom>
              <a:blipFill>
                <a:blip r:embed="rId2"/>
                <a:stretch>
                  <a:fillRect r="-17857" b="-12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Đường nối Thẳng 9">
            <a:extLst>
              <a:ext uri="{FF2B5EF4-FFF2-40B4-BE49-F238E27FC236}">
                <a16:creationId xmlns:a16="http://schemas.microsoft.com/office/drawing/2014/main" id="{4B90EEB5-201C-2582-1B10-D7F2C9E187F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1121263" y="2707127"/>
            <a:ext cx="3309282" cy="229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ng 26">
            <a:extLst>
              <a:ext uri="{FF2B5EF4-FFF2-40B4-BE49-F238E27FC236}">
                <a16:creationId xmlns:a16="http://schemas.microsoft.com/office/drawing/2014/main" id="{ED5EBA5B-7C75-1A70-A4B8-2320A793EA79}"/>
              </a:ext>
            </a:extLst>
          </p:cNvPr>
          <p:cNvSpPr/>
          <p:nvPr/>
        </p:nvSpPr>
        <p:spPr>
          <a:xfrm rot="17810042">
            <a:off x="4466230" y="2681253"/>
            <a:ext cx="343896" cy="313646"/>
          </a:xfrm>
          <a:prstGeom prst="arc">
            <a:avLst>
              <a:gd name="adj1" fmla="val 16200000"/>
              <a:gd name="adj2" fmla="val 2437059"/>
            </a:avLst>
          </a:prstGeom>
          <a:noFill/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Đường kết nối Mũi tên Thẳng 28">
            <a:extLst>
              <a:ext uri="{FF2B5EF4-FFF2-40B4-BE49-F238E27FC236}">
                <a16:creationId xmlns:a16="http://schemas.microsoft.com/office/drawing/2014/main" id="{D5476D77-A33D-F8E9-CC71-F2A0E1B2B6BA}"/>
              </a:ext>
            </a:extLst>
          </p:cNvPr>
          <p:cNvCxnSpPr>
            <a:cxnSpLocks/>
          </p:cNvCxnSpPr>
          <p:nvPr/>
        </p:nvCxnSpPr>
        <p:spPr>
          <a:xfrm flipV="1">
            <a:off x="4602383" y="2576735"/>
            <a:ext cx="150970" cy="222614"/>
          </a:xfrm>
          <a:prstGeom prst="straightConnector1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Hộp Văn bản 7">
                <a:extLst>
                  <a:ext uri="{FF2B5EF4-FFF2-40B4-BE49-F238E27FC236}">
                    <a16:creationId xmlns:a16="http://schemas.microsoft.com/office/drawing/2014/main" id="{BD9D1361-78A3-648A-5F1B-5647F478D62B}"/>
                  </a:ext>
                </a:extLst>
              </p:cNvPr>
              <p:cNvSpPr txBox="1"/>
              <p:nvPr/>
            </p:nvSpPr>
            <p:spPr>
              <a:xfrm>
                <a:off x="544782" y="3360135"/>
                <a:ext cx="585519" cy="32618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vi-VN" sz="1400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vi-V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vi-VN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Hộp Văn bản 7">
                <a:extLst>
                  <a:ext uri="{FF2B5EF4-FFF2-40B4-BE49-F238E27FC236}">
                    <a16:creationId xmlns:a16="http://schemas.microsoft.com/office/drawing/2014/main" id="{BD9D1361-78A3-648A-5F1B-5647F478D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2" y="3360135"/>
                <a:ext cx="585519" cy="3261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Đường nối Thẳng 9">
            <a:extLst>
              <a:ext uri="{FF2B5EF4-FFF2-40B4-BE49-F238E27FC236}">
                <a16:creationId xmlns:a16="http://schemas.microsoft.com/office/drawing/2014/main" id="{FFB05061-F28A-F749-7183-D984D53AEECF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130301" y="3497133"/>
            <a:ext cx="1984365" cy="260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Đường nối Thẳng 12">
            <a:extLst>
              <a:ext uri="{FF2B5EF4-FFF2-40B4-BE49-F238E27FC236}">
                <a16:creationId xmlns:a16="http://schemas.microsoft.com/office/drawing/2014/main" id="{F5FBA337-1975-D1C9-FEEF-7E19162670AF}"/>
              </a:ext>
            </a:extLst>
          </p:cNvPr>
          <p:cNvCxnSpPr>
            <a:cxnSpLocks/>
          </p:cNvCxnSpPr>
          <p:nvPr/>
        </p:nvCxnSpPr>
        <p:spPr>
          <a:xfrm flipV="1">
            <a:off x="1301715" y="3444659"/>
            <a:ext cx="112219" cy="1653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Hộp Văn bản 7">
                <a:extLst>
                  <a:ext uri="{FF2B5EF4-FFF2-40B4-BE49-F238E27FC236}">
                    <a16:creationId xmlns:a16="http://schemas.microsoft.com/office/drawing/2014/main" id="{F3A9EE4D-77A5-2411-A2F4-890622EEBD59}"/>
                  </a:ext>
                </a:extLst>
              </p:cNvPr>
              <p:cNvSpPr txBox="1"/>
              <p:nvPr/>
            </p:nvSpPr>
            <p:spPr>
              <a:xfrm>
                <a:off x="544782" y="4154911"/>
                <a:ext cx="601853" cy="32618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vi-VN" sz="1400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vi-V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vi-VN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Hộp Văn bản 7">
                <a:extLst>
                  <a:ext uri="{FF2B5EF4-FFF2-40B4-BE49-F238E27FC236}">
                    <a16:creationId xmlns:a16="http://schemas.microsoft.com/office/drawing/2014/main" id="{F3A9EE4D-77A5-2411-A2F4-890622EEB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2" y="4154911"/>
                <a:ext cx="601853" cy="326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Đường nối Thẳng 9">
            <a:extLst>
              <a:ext uri="{FF2B5EF4-FFF2-40B4-BE49-F238E27FC236}">
                <a16:creationId xmlns:a16="http://schemas.microsoft.com/office/drawing/2014/main" id="{EF9F465C-2F47-61D4-6CA3-46006BE41907}"/>
              </a:ext>
            </a:extLst>
          </p:cNvPr>
          <p:cNvCxnSpPr>
            <a:cxnSpLocks/>
            <a:stCxn id="29" idx="3"/>
            <a:endCxn id="50" idx="1"/>
          </p:cNvCxnSpPr>
          <p:nvPr/>
        </p:nvCxnSpPr>
        <p:spPr>
          <a:xfrm>
            <a:off x="1146635" y="4318001"/>
            <a:ext cx="3292130" cy="76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Hình chữ nhật 6">
                <a:extLst>
                  <a:ext uri="{FF2B5EF4-FFF2-40B4-BE49-F238E27FC236}">
                    <a16:creationId xmlns:a16="http://schemas.microsoft.com/office/drawing/2014/main" id="{8057600C-E8C8-68B2-1A0D-F910A8D6D5BE}"/>
                  </a:ext>
                </a:extLst>
              </p:cNvPr>
              <p:cNvSpPr/>
              <p:nvPr/>
            </p:nvSpPr>
            <p:spPr>
              <a:xfrm>
                <a:off x="2013655" y="2501959"/>
                <a:ext cx="432000" cy="432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vi-V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𝑯</m:t>
                      </m:r>
                    </m:oMath>
                  </m:oMathPara>
                </a14:m>
                <a:endParaRPr lang="vi-VN" sz="14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Hình chữ nhật 6">
                <a:extLst>
                  <a:ext uri="{FF2B5EF4-FFF2-40B4-BE49-F238E27FC236}">
                    <a16:creationId xmlns:a16="http://schemas.microsoft.com/office/drawing/2014/main" id="{8057600C-E8C8-68B2-1A0D-F910A8D6D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655" y="2501959"/>
                <a:ext cx="432000" cy="43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Hình chữ nhật 6">
                <a:extLst>
                  <a:ext uri="{FF2B5EF4-FFF2-40B4-BE49-F238E27FC236}">
                    <a16:creationId xmlns:a16="http://schemas.microsoft.com/office/drawing/2014/main" id="{28D954E5-257D-9D7A-CA75-5D5894CF4AA7}"/>
                  </a:ext>
                </a:extLst>
              </p:cNvPr>
              <p:cNvSpPr/>
              <p:nvPr/>
            </p:nvSpPr>
            <p:spPr>
              <a:xfrm>
                <a:off x="1605225" y="4099017"/>
                <a:ext cx="432000" cy="432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vi-VN" sz="115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vi-VN" sz="11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11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vi-VN" sz="115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vi-VN" sz="115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vi-VN" sz="11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11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vi-VN" sz="1150" b="1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3" name="Hình chữ nhật 6">
                <a:extLst>
                  <a:ext uri="{FF2B5EF4-FFF2-40B4-BE49-F238E27FC236}">
                    <a16:creationId xmlns:a16="http://schemas.microsoft.com/office/drawing/2014/main" id="{28D954E5-257D-9D7A-CA75-5D5894CF4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225" y="4099017"/>
                <a:ext cx="432000" cy="432000"/>
              </a:xfrm>
              <a:prstGeom prst="rect">
                <a:avLst/>
              </a:prstGeom>
              <a:blipFill>
                <a:blip r:embed="rId6"/>
                <a:stretch>
                  <a:fillRect l="-10811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Hình chữ nhật 6">
                <a:extLst>
                  <a:ext uri="{FF2B5EF4-FFF2-40B4-BE49-F238E27FC236}">
                    <a16:creationId xmlns:a16="http://schemas.microsoft.com/office/drawing/2014/main" id="{96D9DADF-822B-3D02-7A76-F9021EA06E9E}"/>
                  </a:ext>
                </a:extLst>
              </p:cNvPr>
              <p:cNvSpPr/>
              <p:nvPr/>
            </p:nvSpPr>
            <p:spPr>
              <a:xfrm>
                <a:off x="1615890" y="3265552"/>
                <a:ext cx="432000" cy="432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vi-V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vi-VN" sz="14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Hình chữ nhật 6">
                <a:extLst>
                  <a:ext uri="{FF2B5EF4-FFF2-40B4-BE49-F238E27FC236}">
                    <a16:creationId xmlns:a16="http://schemas.microsoft.com/office/drawing/2014/main" id="{96D9DADF-822B-3D02-7A76-F9021EA06E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890" y="3265552"/>
                <a:ext cx="432000" cy="432000"/>
              </a:xfrm>
              <a:prstGeom prst="rect">
                <a:avLst/>
              </a:prstGeom>
              <a:blipFill>
                <a:blip r:embed="rId7"/>
                <a:stretch>
                  <a:fillRect l="-270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Đường nối Thẳng 9">
            <a:extLst>
              <a:ext uri="{FF2B5EF4-FFF2-40B4-BE49-F238E27FC236}">
                <a16:creationId xmlns:a16="http://schemas.microsoft.com/office/drawing/2014/main" id="{32DAFF75-6CAB-48F2-6B57-108AB4DCFE7C}"/>
              </a:ext>
            </a:extLst>
          </p:cNvPr>
          <p:cNvCxnSpPr>
            <a:cxnSpLocks/>
            <a:stCxn id="83" idx="4"/>
            <a:endCxn id="102" idx="2"/>
          </p:cNvCxnSpPr>
          <p:nvPr/>
        </p:nvCxnSpPr>
        <p:spPr>
          <a:xfrm>
            <a:off x="2908255" y="2332226"/>
            <a:ext cx="18834" cy="23684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Đường nối Thẳng 9">
            <a:extLst>
              <a:ext uri="{FF2B5EF4-FFF2-40B4-BE49-F238E27FC236}">
                <a16:creationId xmlns:a16="http://schemas.microsoft.com/office/drawing/2014/main" id="{21047C46-B51D-3319-F56C-B289F57222D9}"/>
              </a:ext>
            </a:extLst>
          </p:cNvPr>
          <p:cNvCxnSpPr>
            <a:cxnSpLocks/>
          </p:cNvCxnSpPr>
          <p:nvPr/>
        </p:nvCxnSpPr>
        <p:spPr>
          <a:xfrm>
            <a:off x="2698164" y="3316834"/>
            <a:ext cx="409734" cy="3531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Đường nối Thẳng 9">
            <a:extLst>
              <a:ext uri="{FF2B5EF4-FFF2-40B4-BE49-F238E27FC236}">
                <a16:creationId xmlns:a16="http://schemas.microsoft.com/office/drawing/2014/main" id="{F379F175-9CB3-3433-37DF-3A01F0BBEF71}"/>
              </a:ext>
            </a:extLst>
          </p:cNvPr>
          <p:cNvCxnSpPr>
            <a:cxnSpLocks/>
          </p:cNvCxnSpPr>
          <p:nvPr/>
        </p:nvCxnSpPr>
        <p:spPr>
          <a:xfrm flipH="1">
            <a:off x="2705526" y="3332968"/>
            <a:ext cx="410685" cy="3370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nối Thẳng 9">
            <a:extLst>
              <a:ext uri="{FF2B5EF4-FFF2-40B4-BE49-F238E27FC236}">
                <a16:creationId xmlns:a16="http://schemas.microsoft.com/office/drawing/2014/main" id="{3F743E5E-F9BA-B476-21DE-86D7DED8834D}"/>
              </a:ext>
            </a:extLst>
          </p:cNvPr>
          <p:cNvCxnSpPr>
            <a:cxnSpLocks/>
          </p:cNvCxnSpPr>
          <p:nvPr/>
        </p:nvCxnSpPr>
        <p:spPr>
          <a:xfrm>
            <a:off x="2706477" y="4143650"/>
            <a:ext cx="409734" cy="3531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Đường nối Thẳng 9">
            <a:extLst>
              <a:ext uri="{FF2B5EF4-FFF2-40B4-BE49-F238E27FC236}">
                <a16:creationId xmlns:a16="http://schemas.microsoft.com/office/drawing/2014/main" id="{17F9E808-C072-7164-D9DA-9841696FD586}"/>
              </a:ext>
            </a:extLst>
          </p:cNvPr>
          <p:cNvCxnSpPr>
            <a:cxnSpLocks/>
          </p:cNvCxnSpPr>
          <p:nvPr/>
        </p:nvCxnSpPr>
        <p:spPr>
          <a:xfrm flipH="1">
            <a:off x="2713839" y="4151471"/>
            <a:ext cx="410685" cy="3370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BA2A14-2599-14B5-467F-26A50C47C943}"/>
              </a:ext>
            </a:extLst>
          </p:cNvPr>
          <p:cNvSpPr/>
          <p:nvPr/>
        </p:nvSpPr>
        <p:spPr>
          <a:xfrm>
            <a:off x="2850035" y="2659289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Hình chữ nhật 6">
                <a:extLst>
                  <a:ext uri="{FF2B5EF4-FFF2-40B4-BE49-F238E27FC236}">
                    <a16:creationId xmlns:a16="http://schemas.microsoft.com/office/drawing/2014/main" id="{6D7EEBF7-7EB3-04FA-ED91-AD79A38DB530}"/>
                  </a:ext>
                </a:extLst>
              </p:cNvPr>
              <p:cNvSpPr/>
              <p:nvPr/>
            </p:nvSpPr>
            <p:spPr>
              <a:xfrm>
                <a:off x="3958555" y="4099017"/>
                <a:ext cx="432000" cy="432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vi-V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vi-V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</m:acc>
                    </m:oMath>
                  </m:oMathPara>
                </a14:m>
                <a:endParaRPr lang="vi-VN" sz="14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" name="Hình chữ nhật 6">
                <a:extLst>
                  <a:ext uri="{FF2B5EF4-FFF2-40B4-BE49-F238E27FC236}">
                    <a16:creationId xmlns:a16="http://schemas.microsoft.com/office/drawing/2014/main" id="{6D7EEBF7-7EB3-04FA-ED91-AD79A38DB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555" y="4099017"/>
                <a:ext cx="432000" cy="432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Hình chữ nhật 21">
            <a:extLst>
              <a:ext uri="{FF2B5EF4-FFF2-40B4-BE49-F238E27FC236}">
                <a16:creationId xmlns:a16="http://schemas.microsoft.com/office/drawing/2014/main" id="{5F7EEC33-C86F-7989-3491-142E63B455E8}"/>
              </a:ext>
            </a:extLst>
          </p:cNvPr>
          <p:cNvSpPr/>
          <p:nvPr/>
        </p:nvSpPr>
        <p:spPr>
          <a:xfrm>
            <a:off x="4438765" y="4109602"/>
            <a:ext cx="432000" cy="432000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Cung 26">
            <a:extLst>
              <a:ext uri="{FF2B5EF4-FFF2-40B4-BE49-F238E27FC236}">
                <a16:creationId xmlns:a16="http://schemas.microsoft.com/office/drawing/2014/main" id="{DD5E2DAF-F4F3-59A0-B938-5CD22244EA06}"/>
              </a:ext>
            </a:extLst>
          </p:cNvPr>
          <p:cNvSpPr/>
          <p:nvPr/>
        </p:nvSpPr>
        <p:spPr>
          <a:xfrm rot="17810042">
            <a:off x="4468509" y="4291182"/>
            <a:ext cx="343896" cy="313646"/>
          </a:xfrm>
          <a:prstGeom prst="arc">
            <a:avLst>
              <a:gd name="adj1" fmla="val 16200000"/>
              <a:gd name="adj2" fmla="val 2437059"/>
            </a:avLst>
          </a:prstGeom>
          <a:noFill/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Đường kết nối Mũi tên Thẳng 28">
            <a:extLst>
              <a:ext uri="{FF2B5EF4-FFF2-40B4-BE49-F238E27FC236}">
                <a16:creationId xmlns:a16="http://schemas.microsoft.com/office/drawing/2014/main" id="{0B44E936-9355-4D55-ACFF-2157657963B0}"/>
              </a:ext>
            </a:extLst>
          </p:cNvPr>
          <p:cNvCxnSpPr>
            <a:cxnSpLocks/>
          </p:cNvCxnSpPr>
          <p:nvPr/>
        </p:nvCxnSpPr>
        <p:spPr>
          <a:xfrm flipV="1">
            <a:off x="4604662" y="4186664"/>
            <a:ext cx="150970" cy="222614"/>
          </a:xfrm>
          <a:prstGeom prst="straightConnector1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Hình chữ nhật 6">
                <a:extLst>
                  <a:ext uri="{FF2B5EF4-FFF2-40B4-BE49-F238E27FC236}">
                    <a16:creationId xmlns:a16="http://schemas.microsoft.com/office/drawing/2014/main" id="{1AF57A9B-B7F9-D9D0-5078-9C8DFCAE1547}"/>
                  </a:ext>
                </a:extLst>
              </p:cNvPr>
              <p:cNvSpPr/>
              <p:nvPr/>
            </p:nvSpPr>
            <p:spPr>
              <a:xfrm>
                <a:off x="3408591" y="2490453"/>
                <a:ext cx="432000" cy="432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vi-V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𝑯</m:t>
                      </m:r>
                    </m:oMath>
                  </m:oMathPara>
                </a14:m>
                <a:endParaRPr lang="vi-VN" sz="14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3" name="Hình chữ nhật 6">
                <a:extLst>
                  <a:ext uri="{FF2B5EF4-FFF2-40B4-BE49-F238E27FC236}">
                    <a16:creationId xmlns:a16="http://schemas.microsoft.com/office/drawing/2014/main" id="{1AF57A9B-B7F9-D9D0-5078-9C8DFCAE1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591" y="2490453"/>
                <a:ext cx="432000" cy="432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Đường nối Thẳng 9">
            <a:extLst>
              <a:ext uri="{FF2B5EF4-FFF2-40B4-BE49-F238E27FC236}">
                <a16:creationId xmlns:a16="http://schemas.microsoft.com/office/drawing/2014/main" id="{0C638052-0898-6738-8003-0EC462D2756C}"/>
              </a:ext>
            </a:extLst>
          </p:cNvPr>
          <p:cNvCxnSpPr>
            <a:cxnSpLocks/>
          </p:cNvCxnSpPr>
          <p:nvPr/>
        </p:nvCxnSpPr>
        <p:spPr>
          <a:xfrm>
            <a:off x="2511074" y="1871921"/>
            <a:ext cx="0" cy="2844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Đường nối Thẳng 9">
            <a:extLst>
              <a:ext uri="{FF2B5EF4-FFF2-40B4-BE49-F238E27FC236}">
                <a16:creationId xmlns:a16="http://schemas.microsoft.com/office/drawing/2014/main" id="{88E0C33D-3394-2D13-68E1-0984F7F054BA}"/>
              </a:ext>
            </a:extLst>
          </p:cNvPr>
          <p:cNvCxnSpPr>
            <a:cxnSpLocks/>
          </p:cNvCxnSpPr>
          <p:nvPr/>
        </p:nvCxnSpPr>
        <p:spPr>
          <a:xfrm>
            <a:off x="3351963" y="1871921"/>
            <a:ext cx="0" cy="2844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Hộp Văn bản 7">
                <a:extLst>
                  <a:ext uri="{FF2B5EF4-FFF2-40B4-BE49-F238E27FC236}">
                    <a16:creationId xmlns:a16="http://schemas.microsoft.com/office/drawing/2014/main" id="{148C87FB-34CD-153A-0862-201E0637ADB0}"/>
                  </a:ext>
                </a:extLst>
              </p:cNvPr>
              <p:cNvSpPr txBox="1"/>
              <p:nvPr/>
            </p:nvSpPr>
            <p:spPr>
              <a:xfrm>
                <a:off x="2246052" y="4700627"/>
                <a:ext cx="496591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" name="Hộp Văn bản 7">
                <a:extLst>
                  <a:ext uri="{FF2B5EF4-FFF2-40B4-BE49-F238E27FC236}">
                    <a16:creationId xmlns:a16="http://schemas.microsoft.com/office/drawing/2014/main" id="{148C87FB-34CD-153A-0862-201E0637A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052" y="4700627"/>
                <a:ext cx="496591" cy="307777"/>
              </a:xfrm>
              <a:prstGeom prst="rect">
                <a:avLst/>
              </a:prstGeom>
              <a:blipFill>
                <a:blip r:embed="rId10"/>
                <a:stretch>
                  <a:fillRect b="-12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Hộp Văn bản 7">
                <a:extLst>
                  <a:ext uri="{FF2B5EF4-FFF2-40B4-BE49-F238E27FC236}">
                    <a16:creationId xmlns:a16="http://schemas.microsoft.com/office/drawing/2014/main" id="{8F0ECC02-697D-D96F-F363-7BC9D0773926}"/>
                  </a:ext>
                </a:extLst>
              </p:cNvPr>
              <p:cNvSpPr txBox="1"/>
              <p:nvPr/>
            </p:nvSpPr>
            <p:spPr>
              <a:xfrm>
                <a:off x="3097046" y="4700985"/>
                <a:ext cx="496591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" name="Hộp Văn bản 7">
                <a:extLst>
                  <a:ext uri="{FF2B5EF4-FFF2-40B4-BE49-F238E27FC236}">
                    <a16:creationId xmlns:a16="http://schemas.microsoft.com/office/drawing/2014/main" id="{8F0ECC02-697D-D96F-F363-7BC9D0773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046" y="4700985"/>
                <a:ext cx="496591" cy="307777"/>
              </a:xfrm>
              <a:prstGeom prst="rect">
                <a:avLst/>
              </a:prstGeom>
              <a:blipFill>
                <a:blip r:embed="rId11"/>
                <a:stretch>
                  <a:fillRect b="-12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Đường nối Thẳng 9">
            <a:extLst>
              <a:ext uri="{FF2B5EF4-FFF2-40B4-BE49-F238E27FC236}">
                <a16:creationId xmlns:a16="http://schemas.microsoft.com/office/drawing/2014/main" id="{9946AFFA-60FA-5265-E35B-C77B18C49743}"/>
              </a:ext>
            </a:extLst>
          </p:cNvPr>
          <p:cNvCxnSpPr>
            <a:cxnSpLocks/>
          </p:cNvCxnSpPr>
          <p:nvPr/>
        </p:nvCxnSpPr>
        <p:spPr>
          <a:xfrm>
            <a:off x="3904834" y="1871921"/>
            <a:ext cx="0" cy="284400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Hộp Văn bản 7">
                <a:extLst>
                  <a:ext uri="{FF2B5EF4-FFF2-40B4-BE49-F238E27FC236}">
                    <a16:creationId xmlns:a16="http://schemas.microsoft.com/office/drawing/2014/main" id="{FC8B0A78-2354-1CBC-54C6-03CF3430AD3F}"/>
                  </a:ext>
                </a:extLst>
              </p:cNvPr>
              <p:cNvSpPr txBox="1"/>
              <p:nvPr/>
            </p:nvSpPr>
            <p:spPr>
              <a:xfrm>
                <a:off x="3672218" y="4700985"/>
                <a:ext cx="496591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5" name="Hộp Văn bản 7">
                <a:extLst>
                  <a:ext uri="{FF2B5EF4-FFF2-40B4-BE49-F238E27FC236}">
                    <a16:creationId xmlns:a16="http://schemas.microsoft.com/office/drawing/2014/main" id="{FC8B0A78-2354-1CBC-54C6-03CF3430A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218" y="4700985"/>
                <a:ext cx="496591" cy="307777"/>
              </a:xfrm>
              <a:prstGeom prst="rect">
                <a:avLst/>
              </a:prstGeom>
              <a:blipFill>
                <a:blip r:embed="rId12"/>
                <a:stretch>
                  <a:fillRect b="-12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2B02398F-4CA2-EB50-B447-928973BC1DC6}"/>
              </a:ext>
            </a:extLst>
          </p:cNvPr>
          <p:cNvCxnSpPr>
            <a:cxnSpLocks/>
            <a:stCxn id="5" idx="2"/>
            <a:endCxn id="33" idx="2"/>
          </p:cNvCxnSpPr>
          <p:nvPr/>
        </p:nvCxnSpPr>
        <p:spPr>
          <a:xfrm rot="5400000" flipH="1">
            <a:off x="5508496" y="843747"/>
            <a:ext cx="130279" cy="7504821"/>
          </a:xfrm>
          <a:prstGeom prst="bentConnector3">
            <a:avLst>
              <a:gd name="adj1" fmla="val -505672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Hộp Văn bản 7">
                <a:extLst>
                  <a:ext uri="{FF2B5EF4-FFF2-40B4-BE49-F238E27FC236}">
                    <a16:creationId xmlns:a16="http://schemas.microsoft.com/office/drawing/2014/main" id="{495A084A-C831-AF18-D8DC-957D0A7D3BA7}"/>
                  </a:ext>
                </a:extLst>
              </p:cNvPr>
              <p:cNvSpPr txBox="1"/>
              <p:nvPr/>
            </p:nvSpPr>
            <p:spPr>
              <a:xfrm>
                <a:off x="7287344" y="4971319"/>
                <a:ext cx="953494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vi-VN" sz="1400">
                    <a:latin typeface="Calibri" panose="020F0502020204030204" pitchFamily="34" charset="0"/>
                    <a:cs typeface="Calibri" panose="020F0502020204030204" pitchFamily="34" charset="0"/>
                  </a:rPr>
                  <a:t>Update </a:t>
                </a:r>
                <a14:m>
                  <m:oMath xmlns:m="http://schemas.openxmlformats.org/officeDocument/2006/math">
                    <m:r>
                      <a:rPr lang="vi-VN" sz="1400"/>
                      <m:t>𝜽</m:t>
                    </m:r>
                  </m:oMath>
                </a14:m>
                <a:endParaRPr lang="vi-VN" sz="1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6" name="Hộp Văn bản 7">
                <a:extLst>
                  <a:ext uri="{FF2B5EF4-FFF2-40B4-BE49-F238E27FC236}">
                    <a16:creationId xmlns:a16="http://schemas.microsoft.com/office/drawing/2014/main" id="{495A084A-C831-AF18-D8DC-957D0A7D3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44" y="4971319"/>
                <a:ext cx="953494" cy="307777"/>
              </a:xfrm>
              <a:prstGeom prst="rect">
                <a:avLst/>
              </a:prstGeom>
              <a:blipFill>
                <a:blip r:embed="rId13"/>
                <a:stretch>
                  <a:fillRect l="-1316" t="-4000" b="-20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Hộp Văn bản 7">
                <a:extLst>
                  <a:ext uri="{FF2B5EF4-FFF2-40B4-BE49-F238E27FC236}">
                    <a16:creationId xmlns:a16="http://schemas.microsoft.com/office/drawing/2014/main" id="{F9F5DE23-5F2B-14BF-83AE-A4B1CF6967E9}"/>
                  </a:ext>
                </a:extLst>
              </p:cNvPr>
              <p:cNvSpPr txBox="1"/>
              <p:nvPr/>
            </p:nvSpPr>
            <p:spPr>
              <a:xfrm>
                <a:off x="1127714" y="3152446"/>
                <a:ext cx="521769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vi-VN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0" name="Hộp Văn bản 7">
                <a:extLst>
                  <a:ext uri="{FF2B5EF4-FFF2-40B4-BE49-F238E27FC236}">
                    <a16:creationId xmlns:a16="http://schemas.microsoft.com/office/drawing/2014/main" id="{F9F5DE23-5F2B-14BF-83AE-A4B1CF696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14" y="3152446"/>
                <a:ext cx="52176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Hộp Văn bản 7">
                <a:extLst>
                  <a:ext uri="{FF2B5EF4-FFF2-40B4-BE49-F238E27FC236}">
                    <a16:creationId xmlns:a16="http://schemas.microsoft.com/office/drawing/2014/main" id="{F78932B7-B3F2-4673-745D-DBA80D608E61}"/>
                  </a:ext>
                </a:extLst>
              </p:cNvPr>
              <p:cNvSpPr txBox="1"/>
              <p:nvPr/>
            </p:nvSpPr>
            <p:spPr>
              <a:xfrm>
                <a:off x="1101828" y="3940883"/>
                <a:ext cx="521769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vi-VN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1" name="Hộp Văn bản 7">
                <a:extLst>
                  <a:ext uri="{FF2B5EF4-FFF2-40B4-BE49-F238E27FC236}">
                    <a16:creationId xmlns:a16="http://schemas.microsoft.com/office/drawing/2014/main" id="{F78932B7-B3F2-4673-745D-DBA80D608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828" y="3940883"/>
                <a:ext cx="52176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>
            <a:extLst>
              <a:ext uri="{FF2B5EF4-FFF2-40B4-BE49-F238E27FC236}">
                <a16:creationId xmlns:a16="http://schemas.microsoft.com/office/drawing/2014/main" id="{92010D2B-EF2A-717D-FCA6-31C1F7E10DAC}"/>
              </a:ext>
            </a:extLst>
          </p:cNvPr>
          <p:cNvSpPr/>
          <p:nvPr/>
        </p:nvSpPr>
        <p:spPr>
          <a:xfrm>
            <a:off x="8625545" y="2598326"/>
            <a:ext cx="1333948" cy="2837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2CC9B30-85B7-1F01-35C8-DA189F444DCC}"/>
              </a:ext>
            </a:extLst>
          </p:cNvPr>
          <p:cNvSpPr/>
          <p:nvPr/>
        </p:nvSpPr>
        <p:spPr>
          <a:xfrm>
            <a:off x="8347089" y="2161734"/>
            <a:ext cx="1914597" cy="13111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D315723-E96D-2E8D-7EAB-C0A51DF21C36}"/>
              </a:ext>
            </a:extLst>
          </p:cNvPr>
          <p:cNvSpPr txBox="1"/>
          <p:nvPr/>
        </p:nvSpPr>
        <p:spPr>
          <a:xfrm>
            <a:off x="8369528" y="2181032"/>
            <a:ext cx="19145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VN" sz="1400">
                <a:solidFill>
                  <a:schemeClr val="tx1"/>
                </a:solidFill>
              </a:rPr>
              <a:t>Classical computer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7471CBF-6B0F-14B1-C19B-316365362D55}"/>
              </a:ext>
            </a:extLst>
          </p:cNvPr>
          <p:cNvCxnSpPr>
            <a:cxnSpLocks/>
            <a:stCxn id="88" idx="3"/>
            <a:endCxn id="100" idx="1"/>
          </p:cNvCxnSpPr>
          <p:nvPr/>
        </p:nvCxnSpPr>
        <p:spPr>
          <a:xfrm>
            <a:off x="9959493" y="2740224"/>
            <a:ext cx="521960" cy="323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Hộp Văn bản 7">
                <a:extLst>
                  <a:ext uri="{FF2B5EF4-FFF2-40B4-BE49-F238E27FC236}">
                    <a16:creationId xmlns:a16="http://schemas.microsoft.com/office/drawing/2014/main" id="{D4A72ECE-8962-BBEB-3567-BB359BD51F99}"/>
                  </a:ext>
                </a:extLst>
              </p:cNvPr>
              <p:cNvSpPr txBox="1"/>
              <p:nvPr/>
            </p:nvSpPr>
            <p:spPr>
              <a:xfrm>
                <a:off x="10481453" y="2586658"/>
                <a:ext cx="505398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⟨</m:t>
                      </m:r>
                      <m:acc>
                        <m:accPr>
                          <m:chr m:val="̂"/>
                          <m:ctrlPr>
                            <a:rPr lang="vi-VN" sz="1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vi-VN" sz="1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</m:acc>
                      <m:r>
                        <a:rPr lang="vi-VN" sz="14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acc>
                        <m:accPr>
                          <m:chr m:val="̂"/>
                          <m:ctrlPr>
                            <a:rPr lang="vi-VN" sz="14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vi-V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vi-VN" sz="14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⟩</m:t>
                      </m:r>
                    </m:oMath>
                  </m:oMathPara>
                </a14:m>
                <a:endParaRPr lang="vi-VN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0" name="Hộp Văn bản 7">
                <a:extLst>
                  <a:ext uri="{FF2B5EF4-FFF2-40B4-BE49-F238E27FC236}">
                    <a16:creationId xmlns:a16="http://schemas.microsoft.com/office/drawing/2014/main" id="{D4A72ECE-8962-BBEB-3567-BB359BD51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453" y="2586658"/>
                <a:ext cx="505398" cy="307777"/>
              </a:xfrm>
              <a:prstGeom prst="rect">
                <a:avLst/>
              </a:prstGeom>
              <a:blipFill>
                <a:blip r:embed="rId16"/>
                <a:stretch>
                  <a:fillRect r="-12500" b="-769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1A60250-5D08-FE33-55F2-FE3046F7A7CC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9321435" y="3849672"/>
            <a:ext cx="4611" cy="31939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Hộp Văn bản 7">
                <a:extLst>
                  <a:ext uri="{FF2B5EF4-FFF2-40B4-BE49-F238E27FC236}">
                    <a16:creationId xmlns:a16="http://schemas.microsoft.com/office/drawing/2014/main" id="{E36DC109-4615-6EB4-741E-4833931E0A4C}"/>
                  </a:ext>
                </a:extLst>
              </p:cNvPr>
              <p:cNvSpPr txBox="1"/>
              <p:nvPr/>
            </p:nvSpPr>
            <p:spPr>
              <a:xfrm>
                <a:off x="10664759" y="4267092"/>
                <a:ext cx="258564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𝜽</m:t>
                      </m:r>
                    </m:oMath>
                  </m:oMathPara>
                </a14:m>
                <a:endParaRPr lang="vi-VN" sz="14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6" name="Hộp Văn bản 7">
                <a:extLst>
                  <a:ext uri="{FF2B5EF4-FFF2-40B4-BE49-F238E27FC236}">
                    <a16:creationId xmlns:a16="http://schemas.microsoft.com/office/drawing/2014/main" id="{E36DC109-4615-6EB4-741E-4833931E0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4759" y="4267092"/>
                <a:ext cx="258564" cy="307777"/>
              </a:xfrm>
              <a:prstGeom prst="rect">
                <a:avLst/>
              </a:prstGeom>
              <a:blipFill>
                <a:blip r:embed="rId17"/>
                <a:stretch>
                  <a:fillRect r="-454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B611E6D-546C-2C12-D03E-6AE1ECA66C29}"/>
                  </a:ext>
                </a:extLst>
              </p:cNvPr>
              <p:cNvSpPr txBox="1"/>
              <p:nvPr/>
            </p:nvSpPr>
            <p:spPr>
              <a:xfrm>
                <a:off x="8824095" y="4276683"/>
                <a:ext cx="10393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VN" sz="1400" i="1"/>
                  <a:t> </a:t>
                </a:r>
                <a14:m>
                  <m:oMath xmlns:m="http://schemas.openxmlformats.org/officeDocument/2006/math">
                    <m:r>
                      <a:rPr lang="en-VN" sz="1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V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VN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VN" sz="1400" i="1"/>
                  <a:t>?</a:t>
                </a: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B611E6D-546C-2C12-D03E-6AE1ECA66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095" y="4276683"/>
                <a:ext cx="1039383" cy="307777"/>
              </a:xfrm>
              <a:prstGeom prst="rect">
                <a:avLst/>
              </a:prstGeom>
              <a:blipFill>
                <a:blip r:embed="rId18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4CE43CF-05BC-0CC6-4B84-03794918EAF7}"/>
                  </a:ext>
                </a:extLst>
              </p:cNvPr>
              <p:cNvSpPr txBox="1"/>
              <p:nvPr/>
            </p:nvSpPr>
            <p:spPr>
              <a:xfrm>
                <a:off x="8735064" y="2607228"/>
                <a:ext cx="1114536" cy="260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vi-VN" sz="1400" b="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vi-VN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vi-VN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1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vi-VN" sz="1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vi-VN" sz="1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1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VN" sz="1400" i="1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4CE43CF-05BC-0CC6-4B84-03794918E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064" y="2607228"/>
                <a:ext cx="1114536" cy="260905"/>
              </a:xfrm>
              <a:prstGeom prst="rect">
                <a:avLst/>
              </a:prstGeom>
              <a:blipFill>
                <a:blip r:embed="rId19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ecision 4">
            <a:extLst>
              <a:ext uri="{FF2B5EF4-FFF2-40B4-BE49-F238E27FC236}">
                <a16:creationId xmlns:a16="http://schemas.microsoft.com/office/drawing/2014/main" id="{471CDB69-1A06-D3CF-94CF-9B1C3F01236B}"/>
              </a:ext>
            </a:extLst>
          </p:cNvPr>
          <p:cNvSpPr/>
          <p:nvPr/>
        </p:nvSpPr>
        <p:spPr>
          <a:xfrm>
            <a:off x="8656689" y="4169071"/>
            <a:ext cx="1338713" cy="492225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84638ED-1B64-3E93-A547-F935622C62D2}"/>
                  </a:ext>
                </a:extLst>
              </p:cNvPr>
              <p:cNvSpPr/>
              <p:nvPr/>
            </p:nvSpPr>
            <p:spPr>
              <a:xfrm>
                <a:off x="8632880" y="3032852"/>
                <a:ext cx="1349823" cy="311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VN" sz="1400">
                    <a:solidFill>
                      <a:schemeClr val="tx1"/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en-V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VN" sz="14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84638ED-1B64-3E93-A547-F935622C6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880" y="3032852"/>
                <a:ext cx="1349823" cy="311125"/>
              </a:xfrm>
              <a:prstGeom prst="rect">
                <a:avLst/>
              </a:prstGeom>
              <a:blipFill>
                <a:blip r:embed="rId20"/>
                <a:stretch>
                  <a:fillRect b="-1923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B42CB2-B419-1EE7-8EF6-397D6E6DA985}"/>
              </a:ext>
            </a:extLst>
          </p:cNvPr>
          <p:cNvCxnSpPr>
            <a:cxnSpLocks/>
            <a:stCxn id="5" idx="3"/>
            <a:endCxn id="106" idx="1"/>
          </p:cNvCxnSpPr>
          <p:nvPr/>
        </p:nvCxnSpPr>
        <p:spPr>
          <a:xfrm>
            <a:off x="9995402" y="4415184"/>
            <a:ext cx="669357" cy="579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Hộp Văn bản 7">
            <a:extLst>
              <a:ext uri="{FF2B5EF4-FFF2-40B4-BE49-F238E27FC236}">
                <a16:creationId xmlns:a16="http://schemas.microsoft.com/office/drawing/2014/main" id="{CDAB40E9-A9B9-578D-168E-496A1AC6DD4E}"/>
              </a:ext>
            </a:extLst>
          </p:cNvPr>
          <p:cNvSpPr txBox="1"/>
          <p:nvPr/>
        </p:nvSpPr>
        <p:spPr>
          <a:xfrm>
            <a:off x="10023362" y="4107405"/>
            <a:ext cx="687949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vi-VN" sz="1400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</a:p>
        </p:txBody>
      </p:sp>
      <p:sp>
        <p:nvSpPr>
          <p:cNvPr id="25" name="Hộp Văn bản 7">
            <a:extLst>
              <a:ext uri="{FF2B5EF4-FFF2-40B4-BE49-F238E27FC236}">
                <a16:creationId xmlns:a16="http://schemas.microsoft.com/office/drawing/2014/main" id="{1B7FC3F9-B885-36B7-BE6E-D4682A375871}"/>
              </a:ext>
            </a:extLst>
          </p:cNvPr>
          <p:cNvSpPr txBox="1"/>
          <p:nvPr/>
        </p:nvSpPr>
        <p:spPr>
          <a:xfrm>
            <a:off x="9327266" y="4656096"/>
            <a:ext cx="687949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vi-VN" sz="1400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Hộp Văn bản 7">
                <a:extLst>
                  <a:ext uri="{FF2B5EF4-FFF2-40B4-BE49-F238E27FC236}">
                    <a16:creationId xmlns:a16="http://schemas.microsoft.com/office/drawing/2014/main" id="{E9D3F9A9-CBC9-3EF2-BA94-700C178F02EB}"/>
                  </a:ext>
                </a:extLst>
              </p:cNvPr>
              <p:cNvSpPr txBox="1"/>
              <p:nvPr/>
            </p:nvSpPr>
            <p:spPr>
              <a:xfrm>
                <a:off x="786766" y="2109306"/>
                <a:ext cx="334497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Hộp Văn bản 7">
                <a:extLst>
                  <a:ext uri="{FF2B5EF4-FFF2-40B4-BE49-F238E27FC236}">
                    <a16:creationId xmlns:a16="http://schemas.microsoft.com/office/drawing/2014/main" id="{E9D3F9A9-CBC9-3EF2-BA94-700C178F0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6" y="2109306"/>
                <a:ext cx="334497" cy="307777"/>
              </a:xfrm>
              <a:prstGeom prst="rect">
                <a:avLst/>
              </a:prstGeom>
              <a:blipFill>
                <a:blip r:embed="rId21"/>
                <a:stretch>
                  <a:fillRect r="-17857" b="-12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Đường nối Thẳng 9">
            <a:extLst>
              <a:ext uri="{FF2B5EF4-FFF2-40B4-BE49-F238E27FC236}">
                <a16:creationId xmlns:a16="http://schemas.microsoft.com/office/drawing/2014/main" id="{18B31CB7-DF75-70EA-F711-4C404759DCC1}"/>
              </a:ext>
            </a:extLst>
          </p:cNvPr>
          <p:cNvCxnSpPr>
            <a:cxnSpLocks/>
          </p:cNvCxnSpPr>
          <p:nvPr/>
        </p:nvCxnSpPr>
        <p:spPr>
          <a:xfrm>
            <a:off x="1121263" y="2277825"/>
            <a:ext cx="244756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Đường nối Thẳng 9">
            <a:extLst>
              <a:ext uri="{FF2B5EF4-FFF2-40B4-BE49-F238E27FC236}">
                <a16:creationId xmlns:a16="http://schemas.microsoft.com/office/drawing/2014/main" id="{28ED3F25-E4E1-8643-C1F4-CE8CD404A0F3}"/>
              </a:ext>
            </a:extLst>
          </p:cNvPr>
          <p:cNvCxnSpPr>
            <a:cxnSpLocks/>
            <a:stCxn id="49" idx="4"/>
            <a:endCxn id="34" idx="0"/>
          </p:cNvCxnSpPr>
          <p:nvPr/>
        </p:nvCxnSpPr>
        <p:spPr>
          <a:xfrm>
            <a:off x="1830150" y="2336945"/>
            <a:ext cx="1740" cy="9286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77E9156-CF3B-9C61-EB4B-8D99791CD267}"/>
              </a:ext>
            </a:extLst>
          </p:cNvPr>
          <p:cNvSpPr/>
          <p:nvPr/>
        </p:nvSpPr>
        <p:spPr>
          <a:xfrm>
            <a:off x="1776150" y="2228945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56" name="Đường nối Thẳng 9">
            <a:extLst>
              <a:ext uri="{FF2B5EF4-FFF2-40B4-BE49-F238E27FC236}">
                <a16:creationId xmlns:a16="http://schemas.microsoft.com/office/drawing/2014/main" id="{86182796-1196-AF06-72DE-5A9EC1A5BC26}"/>
              </a:ext>
            </a:extLst>
          </p:cNvPr>
          <p:cNvCxnSpPr>
            <a:cxnSpLocks/>
            <a:stCxn id="63" idx="4"/>
            <a:endCxn id="32" idx="0"/>
          </p:cNvCxnSpPr>
          <p:nvPr/>
        </p:nvCxnSpPr>
        <p:spPr>
          <a:xfrm>
            <a:off x="2228536" y="2327336"/>
            <a:ext cx="1119" cy="1746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0A5C936F-43E2-A5C6-EA7F-07061F318011}"/>
              </a:ext>
            </a:extLst>
          </p:cNvPr>
          <p:cNvSpPr/>
          <p:nvPr/>
        </p:nvSpPr>
        <p:spPr>
          <a:xfrm>
            <a:off x="2174536" y="2219336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67" name="Đường nối Thẳng 9">
            <a:extLst>
              <a:ext uri="{FF2B5EF4-FFF2-40B4-BE49-F238E27FC236}">
                <a16:creationId xmlns:a16="http://schemas.microsoft.com/office/drawing/2014/main" id="{CF210967-F975-FF16-8840-AD160EC61D99}"/>
              </a:ext>
            </a:extLst>
          </p:cNvPr>
          <p:cNvCxnSpPr>
            <a:cxnSpLocks/>
            <a:stCxn id="69" idx="4"/>
            <a:endCxn id="53" idx="0"/>
          </p:cNvCxnSpPr>
          <p:nvPr/>
        </p:nvCxnSpPr>
        <p:spPr>
          <a:xfrm>
            <a:off x="3622825" y="2331522"/>
            <a:ext cx="1766" cy="1589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B36FD76-F881-4786-E01D-5840032FCDEC}"/>
              </a:ext>
            </a:extLst>
          </p:cNvPr>
          <p:cNvSpPr/>
          <p:nvPr/>
        </p:nvSpPr>
        <p:spPr>
          <a:xfrm>
            <a:off x="3568825" y="2223522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7DF6B16-4A67-C893-6B0F-8749579B294E}"/>
              </a:ext>
            </a:extLst>
          </p:cNvPr>
          <p:cNvSpPr/>
          <p:nvPr/>
        </p:nvSpPr>
        <p:spPr>
          <a:xfrm>
            <a:off x="2854255" y="2224226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9A91550D-9841-1B92-6DAC-125FDB96B3FF}"/>
              </a:ext>
            </a:extLst>
          </p:cNvPr>
          <p:cNvCxnSpPr>
            <a:cxnSpLocks/>
            <a:stCxn id="50" idx="3"/>
            <a:endCxn id="8" idx="1"/>
          </p:cNvCxnSpPr>
          <p:nvPr/>
        </p:nvCxnSpPr>
        <p:spPr>
          <a:xfrm flipV="1">
            <a:off x="4870765" y="3188415"/>
            <a:ext cx="3762115" cy="1137187"/>
          </a:xfrm>
          <a:prstGeom prst="bentConnector3">
            <a:avLst>
              <a:gd name="adj1" fmla="val 85243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Hộp Văn bản 7">
                <a:extLst>
                  <a:ext uri="{FF2B5EF4-FFF2-40B4-BE49-F238E27FC236}">
                    <a16:creationId xmlns:a16="http://schemas.microsoft.com/office/drawing/2014/main" id="{1EB4AE0E-72C7-C852-4EBD-19EA0CB10032}"/>
                  </a:ext>
                </a:extLst>
              </p:cNvPr>
              <p:cNvSpPr txBox="1"/>
              <p:nvPr/>
            </p:nvSpPr>
            <p:spPr>
              <a:xfrm>
                <a:off x="8276760" y="3498807"/>
                <a:ext cx="2089349" cy="3508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vi-VN" sz="14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=⟨</m:t>
                      </m:r>
                      <m:sSubSup>
                        <m:sSubSupPr>
                          <m:ctrlP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vi-VN" sz="1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vi-VN" sz="1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  <m:sup>
                          <m:r>
                            <a:rPr lang="vi-VN" sz="14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†</m:t>
                          </m:r>
                        </m:sup>
                      </m:sSubSup>
                      <m:d>
                        <m:dPr>
                          <m:ctrlP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</m:acc>
                      <m:sSub>
                        <m:sSubPr>
                          <m:ctrlP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𝑼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vi-VN" sz="1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vi-VN" sz="1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vi-VN" sz="1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</m:d>
                      <m:r>
                        <a:rPr lang="vi-VN" sz="1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vi-VN" sz="1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vi-VN" sz="1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⟩</m:t>
                      </m:r>
                    </m:oMath>
                  </m:oMathPara>
                </a14:m>
                <a:endParaRPr lang="vi-VN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Hộp Văn bản 7">
                <a:extLst>
                  <a:ext uri="{FF2B5EF4-FFF2-40B4-BE49-F238E27FC236}">
                    <a16:creationId xmlns:a16="http://schemas.microsoft.com/office/drawing/2014/main" id="{1EB4AE0E-72C7-C852-4EBD-19EA0CB10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760" y="3498807"/>
                <a:ext cx="2089349" cy="350865"/>
              </a:xfrm>
              <a:prstGeom prst="rect">
                <a:avLst/>
              </a:prstGeom>
              <a:blipFill>
                <a:blip r:embed="rId22"/>
                <a:stretch>
                  <a:fillRect b="-344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819552CE-319D-04D3-4F4C-67130490FE96}"/>
              </a:ext>
            </a:extLst>
          </p:cNvPr>
          <p:cNvCxnSpPr>
            <a:cxnSpLocks/>
            <a:stCxn id="8" idx="3"/>
            <a:endCxn id="11" idx="3"/>
          </p:cNvCxnSpPr>
          <p:nvPr/>
        </p:nvCxnSpPr>
        <p:spPr>
          <a:xfrm>
            <a:off x="9982703" y="3188415"/>
            <a:ext cx="383406" cy="485825"/>
          </a:xfrm>
          <a:prstGeom prst="bentConnector3">
            <a:avLst>
              <a:gd name="adj1" fmla="val 159623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543688D-90C7-F9D3-AA0D-4F77D9464371}"/>
              </a:ext>
            </a:extLst>
          </p:cNvPr>
          <p:cNvSpPr/>
          <p:nvPr/>
        </p:nvSpPr>
        <p:spPr>
          <a:xfrm>
            <a:off x="2567036" y="1829897"/>
            <a:ext cx="720106" cy="2870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5C76936-412F-7E8E-A402-78EC2C16268A}"/>
              </a:ext>
            </a:extLst>
          </p:cNvPr>
          <p:cNvSpPr/>
          <p:nvPr/>
        </p:nvSpPr>
        <p:spPr>
          <a:xfrm>
            <a:off x="5311726" y="1909576"/>
            <a:ext cx="2414361" cy="1989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8" name="Đường nối Thẳng 9">
            <a:extLst>
              <a:ext uri="{FF2B5EF4-FFF2-40B4-BE49-F238E27FC236}">
                <a16:creationId xmlns:a16="http://schemas.microsoft.com/office/drawing/2014/main" id="{7E2C5009-3E42-B12C-C3C2-45C386EB22D6}"/>
              </a:ext>
            </a:extLst>
          </p:cNvPr>
          <p:cNvCxnSpPr>
            <a:cxnSpLocks/>
            <a:stCxn id="234" idx="3"/>
          </p:cNvCxnSpPr>
          <p:nvPr/>
        </p:nvCxnSpPr>
        <p:spPr>
          <a:xfrm>
            <a:off x="5955686" y="2224915"/>
            <a:ext cx="16484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Đường nối Thẳng 9">
            <a:extLst>
              <a:ext uri="{FF2B5EF4-FFF2-40B4-BE49-F238E27FC236}">
                <a16:creationId xmlns:a16="http://schemas.microsoft.com/office/drawing/2014/main" id="{D2500E03-2C1D-D510-0356-0676283DADCA}"/>
              </a:ext>
            </a:extLst>
          </p:cNvPr>
          <p:cNvCxnSpPr>
            <a:cxnSpLocks/>
          </p:cNvCxnSpPr>
          <p:nvPr/>
        </p:nvCxnSpPr>
        <p:spPr>
          <a:xfrm>
            <a:off x="5948165" y="2075460"/>
            <a:ext cx="1656000" cy="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Đường nối Thẳng 9">
            <a:extLst>
              <a:ext uri="{FF2B5EF4-FFF2-40B4-BE49-F238E27FC236}">
                <a16:creationId xmlns:a16="http://schemas.microsoft.com/office/drawing/2014/main" id="{B8D72A93-8A09-B4F6-32D9-CD88278679FB}"/>
              </a:ext>
            </a:extLst>
          </p:cNvPr>
          <p:cNvCxnSpPr>
            <a:cxnSpLocks/>
          </p:cNvCxnSpPr>
          <p:nvPr/>
        </p:nvCxnSpPr>
        <p:spPr>
          <a:xfrm>
            <a:off x="5959588" y="2421472"/>
            <a:ext cx="165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Đường nối Thẳng 9">
            <a:extLst>
              <a:ext uri="{FF2B5EF4-FFF2-40B4-BE49-F238E27FC236}">
                <a16:creationId xmlns:a16="http://schemas.microsoft.com/office/drawing/2014/main" id="{B7095D96-7670-BE59-6230-5B104340D6FF}"/>
              </a:ext>
            </a:extLst>
          </p:cNvPr>
          <p:cNvCxnSpPr>
            <a:cxnSpLocks/>
          </p:cNvCxnSpPr>
          <p:nvPr/>
        </p:nvCxnSpPr>
        <p:spPr>
          <a:xfrm>
            <a:off x="5959588" y="2687874"/>
            <a:ext cx="165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Đường nối Thẳng 9">
            <a:extLst>
              <a:ext uri="{FF2B5EF4-FFF2-40B4-BE49-F238E27FC236}">
                <a16:creationId xmlns:a16="http://schemas.microsoft.com/office/drawing/2014/main" id="{DB4A7134-488F-2E21-5F36-0E07E5880D1B}"/>
              </a:ext>
            </a:extLst>
          </p:cNvPr>
          <p:cNvCxnSpPr>
            <a:cxnSpLocks/>
          </p:cNvCxnSpPr>
          <p:nvPr/>
        </p:nvCxnSpPr>
        <p:spPr>
          <a:xfrm>
            <a:off x="6189604" y="2058655"/>
            <a:ext cx="0" cy="11455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Đường nối Thẳng 9">
            <a:extLst>
              <a:ext uri="{FF2B5EF4-FFF2-40B4-BE49-F238E27FC236}">
                <a16:creationId xmlns:a16="http://schemas.microsoft.com/office/drawing/2014/main" id="{BB0FD91D-DDFF-97E4-B3FE-097E16C491EE}"/>
              </a:ext>
            </a:extLst>
          </p:cNvPr>
          <p:cNvCxnSpPr>
            <a:cxnSpLocks/>
          </p:cNvCxnSpPr>
          <p:nvPr/>
        </p:nvCxnSpPr>
        <p:spPr>
          <a:xfrm>
            <a:off x="6083181" y="2333204"/>
            <a:ext cx="211519" cy="1823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Đường nối Thẳng 9">
            <a:extLst>
              <a:ext uri="{FF2B5EF4-FFF2-40B4-BE49-F238E27FC236}">
                <a16:creationId xmlns:a16="http://schemas.microsoft.com/office/drawing/2014/main" id="{66AAB5FA-A93D-EEB2-49F7-4CCDDC84A54B}"/>
              </a:ext>
            </a:extLst>
          </p:cNvPr>
          <p:cNvCxnSpPr>
            <a:cxnSpLocks/>
          </p:cNvCxnSpPr>
          <p:nvPr/>
        </p:nvCxnSpPr>
        <p:spPr>
          <a:xfrm flipH="1">
            <a:off x="6082230" y="2340374"/>
            <a:ext cx="212325" cy="1742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4C7ABF59-4370-73D0-1D4A-98C860305C02}"/>
              </a:ext>
            </a:extLst>
          </p:cNvPr>
          <p:cNvSpPr/>
          <p:nvPr/>
        </p:nvSpPr>
        <p:spPr>
          <a:xfrm>
            <a:off x="6146470" y="203364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5E8D3F4F-FB0F-6F7B-61DF-F30C430FEB19}"/>
              </a:ext>
            </a:extLst>
          </p:cNvPr>
          <p:cNvSpPr/>
          <p:nvPr/>
        </p:nvSpPr>
        <p:spPr>
          <a:xfrm>
            <a:off x="6150538" y="2181832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65" name="Đường nối Thẳng 9">
            <a:extLst>
              <a:ext uri="{FF2B5EF4-FFF2-40B4-BE49-F238E27FC236}">
                <a16:creationId xmlns:a16="http://schemas.microsoft.com/office/drawing/2014/main" id="{1889B9A7-2A7D-C33D-7E2B-10F94082E10A}"/>
              </a:ext>
            </a:extLst>
          </p:cNvPr>
          <p:cNvCxnSpPr>
            <a:cxnSpLocks/>
          </p:cNvCxnSpPr>
          <p:nvPr/>
        </p:nvCxnSpPr>
        <p:spPr>
          <a:xfrm>
            <a:off x="6085949" y="3134000"/>
            <a:ext cx="211519" cy="1823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Đường nối Thẳng 9">
            <a:extLst>
              <a:ext uri="{FF2B5EF4-FFF2-40B4-BE49-F238E27FC236}">
                <a16:creationId xmlns:a16="http://schemas.microsoft.com/office/drawing/2014/main" id="{1BA2DE38-ED1C-FBE7-2618-CC20348198C4}"/>
              </a:ext>
            </a:extLst>
          </p:cNvPr>
          <p:cNvCxnSpPr>
            <a:cxnSpLocks/>
          </p:cNvCxnSpPr>
          <p:nvPr/>
        </p:nvCxnSpPr>
        <p:spPr>
          <a:xfrm flipH="1">
            <a:off x="6084998" y="3141170"/>
            <a:ext cx="212325" cy="1742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Đường nối Thẳng 9">
            <a:extLst>
              <a:ext uri="{FF2B5EF4-FFF2-40B4-BE49-F238E27FC236}">
                <a16:creationId xmlns:a16="http://schemas.microsoft.com/office/drawing/2014/main" id="{16329E80-F877-64A1-F530-3906C07CD16F}"/>
              </a:ext>
            </a:extLst>
          </p:cNvPr>
          <p:cNvCxnSpPr>
            <a:cxnSpLocks/>
          </p:cNvCxnSpPr>
          <p:nvPr/>
        </p:nvCxnSpPr>
        <p:spPr>
          <a:xfrm>
            <a:off x="5959588" y="2953261"/>
            <a:ext cx="165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Đường nối Thẳng 9">
            <a:extLst>
              <a:ext uri="{FF2B5EF4-FFF2-40B4-BE49-F238E27FC236}">
                <a16:creationId xmlns:a16="http://schemas.microsoft.com/office/drawing/2014/main" id="{9314367F-0F46-E6F4-F100-56A58C51CEE5}"/>
              </a:ext>
            </a:extLst>
          </p:cNvPr>
          <p:cNvCxnSpPr>
            <a:cxnSpLocks/>
          </p:cNvCxnSpPr>
          <p:nvPr/>
        </p:nvCxnSpPr>
        <p:spPr>
          <a:xfrm>
            <a:off x="5959588" y="3227890"/>
            <a:ext cx="165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Đường nối Thẳng 9">
            <a:extLst>
              <a:ext uri="{FF2B5EF4-FFF2-40B4-BE49-F238E27FC236}">
                <a16:creationId xmlns:a16="http://schemas.microsoft.com/office/drawing/2014/main" id="{7F2A671C-AF0E-D56C-F5B8-D96888F0BD8C}"/>
              </a:ext>
            </a:extLst>
          </p:cNvPr>
          <p:cNvCxnSpPr>
            <a:cxnSpLocks/>
          </p:cNvCxnSpPr>
          <p:nvPr/>
        </p:nvCxnSpPr>
        <p:spPr>
          <a:xfrm>
            <a:off x="5959588" y="3494292"/>
            <a:ext cx="165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Đường nối Thẳng 9">
            <a:extLst>
              <a:ext uri="{FF2B5EF4-FFF2-40B4-BE49-F238E27FC236}">
                <a16:creationId xmlns:a16="http://schemas.microsoft.com/office/drawing/2014/main" id="{6FED1C55-1CC2-45AF-147A-DA58B3E56010}"/>
              </a:ext>
            </a:extLst>
          </p:cNvPr>
          <p:cNvCxnSpPr>
            <a:cxnSpLocks/>
          </p:cNvCxnSpPr>
          <p:nvPr/>
        </p:nvCxnSpPr>
        <p:spPr>
          <a:xfrm>
            <a:off x="5959588" y="3759679"/>
            <a:ext cx="165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Đường nối Thẳng 9">
            <a:extLst>
              <a:ext uri="{FF2B5EF4-FFF2-40B4-BE49-F238E27FC236}">
                <a16:creationId xmlns:a16="http://schemas.microsoft.com/office/drawing/2014/main" id="{A3C6B632-CC86-2EFF-1A6D-3F1400DF0692}"/>
              </a:ext>
            </a:extLst>
          </p:cNvPr>
          <p:cNvCxnSpPr>
            <a:cxnSpLocks/>
          </p:cNvCxnSpPr>
          <p:nvPr/>
        </p:nvCxnSpPr>
        <p:spPr>
          <a:xfrm>
            <a:off x="6558134" y="2061425"/>
            <a:ext cx="0" cy="14328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Đường nối Thẳng 9">
            <a:extLst>
              <a:ext uri="{FF2B5EF4-FFF2-40B4-BE49-F238E27FC236}">
                <a16:creationId xmlns:a16="http://schemas.microsoft.com/office/drawing/2014/main" id="{ABDE668F-97DE-7664-46F4-C975A24B2339}"/>
              </a:ext>
            </a:extLst>
          </p:cNvPr>
          <p:cNvCxnSpPr>
            <a:cxnSpLocks/>
          </p:cNvCxnSpPr>
          <p:nvPr/>
        </p:nvCxnSpPr>
        <p:spPr>
          <a:xfrm>
            <a:off x="6451711" y="2585358"/>
            <a:ext cx="211519" cy="1823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Đường nối Thẳng 9">
            <a:extLst>
              <a:ext uri="{FF2B5EF4-FFF2-40B4-BE49-F238E27FC236}">
                <a16:creationId xmlns:a16="http://schemas.microsoft.com/office/drawing/2014/main" id="{7EFC6331-27E5-8976-B454-2C30C57C06C5}"/>
              </a:ext>
            </a:extLst>
          </p:cNvPr>
          <p:cNvCxnSpPr>
            <a:cxnSpLocks/>
          </p:cNvCxnSpPr>
          <p:nvPr/>
        </p:nvCxnSpPr>
        <p:spPr>
          <a:xfrm flipH="1">
            <a:off x="6450760" y="2592528"/>
            <a:ext cx="212325" cy="1742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D941B54A-F36F-A16C-9932-39CD528AFF43}"/>
              </a:ext>
            </a:extLst>
          </p:cNvPr>
          <p:cNvSpPr/>
          <p:nvPr/>
        </p:nvSpPr>
        <p:spPr>
          <a:xfrm>
            <a:off x="6524208" y="2041122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F77ED64C-D152-A162-3B26-FF3166E2F534}"/>
              </a:ext>
            </a:extLst>
          </p:cNvPr>
          <p:cNvSpPr/>
          <p:nvPr/>
        </p:nvSpPr>
        <p:spPr>
          <a:xfrm>
            <a:off x="6522274" y="2187522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83" name="Đường nối Thẳng 9">
            <a:extLst>
              <a:ext uri="{FF2B5EF4-FFF2-40B4-BE49-F238E27FC236}">
                <a16:creationId xmlns:a16="http://schemas.microsoft.com/office/drawing/2014/main" id="{5E9964CD-C81D-9920-85CB-278BA72E4BCC}"/>
              </a:ext>
            </a:extLst>
          </p:cNvPr>
          <p:cNvCxnSpPr>
            <a:cxnSpLocks/>
          </p:cNvCxnSpPr>
          <p:nvPr/>
        </p:nvCxnSpPr>
        <p:spPr>
          <a:xfrm>
            <a:off x="6454479" y="3386154"/>
            <a:ext cx="211519" cy="1823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Đường nối Thẳng 9">
            <a:extLst>
              <a:ext uri="{FF2B5EF4-FFF2-40B4-BE49-F238E27FC236}">
                <a16:creationId xmlns:a16="http://schemas.microsoft.com/office/drawing/2014/main" id="{6C79F059-5AA1-DA94-3855-78B32452E79B}"/>
              </a:ext>
            </a:extLst>
          </p:cNvPr>
          <p:cNvCxnSpPr>
            <a:cxnSpLocks/>
          </p:cNvCxnSpPr>
          <p:nvPr/>
        </p:nvCxnSpPr>
        <p:spPr>
          <a:xfrm flipH="1">
            <a:off x="6453528" y="3401240"/>
            <a:ext cx="212325" cy="1742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4402F902-D3ED-E646-29CA-BA2185091921}"/>
              </a:ext>
            </a:extLst>
          </p:cNvPr>
          <p:cNvSpPr txBox="1"/>
          <p:nvPr/>
        </p:nvSpPr>
        <p:spPr>
          <a:xfrm>
            <a:off x="7270991" y="2569156"/>
            <a:ext cx="63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…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B6E97A8-4B88-B58C-8FBB-5AA47414F628}"/>
              </a:ext>
            </a:extLst>
          </p:cNvPr>
          <p:cNvSpPr txBox="1"/>
          <p:nvPr/>
        </p:nvSpPr>
        <p:spPr>
          <a:xfrm>
            <a:off x="7274706" y="3370705"/>
            <a:ext cx="63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…</a:t>
            </a:r>
          </a:p>
        </p:txBody>
      </p:sp>
      <p:cxnSp>
        <p:nvCxnSpPr>
          <p:cNvPr id="190" name="Đường nối Thẳng 9">
            <a:extLst>
              <a:ext uri="{FF2B5EF4-FFF2-40B4-BE49-F238E27FC236}">
                <a16:creationId xmlns:a16="http://schemas.microsoft.com/office/drawing/2014/main" id="{BDBD58F9-4F8E-CB44-EBA6-AC5A6E0A849F}"/>
              </a:ext>
            </a:extLst>
          </p:cNvPr>
          <p:cNvCxnSpPr>
            <a:cxnSpLocks/>
          </p:cNvCxnSpPr>
          <p:nvPr/>
        </p:nvCxnSpPr>
        <p:spPr>
          <a:xfrm>
            <a:off x="7124715" y="2056370"/>
            <a:ext cx="0" cy="1692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Đường nối Thẳng 9">
            <a:extLst>
              <a:ext uri="{FF2B5EF4-FFF2-40B4-BE49-F238E27FC236}">
                <a16:creationId xmlns:a16="http://schemas.microsoft.com/office/drawing/2014/main" id="{6E7C155C-9450-0436-8EF2-043684442D87}"/>
              </a:ext>
            </a:extLst>
          </p:cNvPr>
          <p:cNvCxnSpPr>
            <a:cxnSpLocks/>
          </p:cNvCxnSpPr>
          <p:nvPr/>
        </p:nvCxnSpPr>
        <p:spPr>
          <a:xfrm>
            <a:off x="7018292" y="2854228"/>
            <a:ext cx="211519" cy="1823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Đường nối Thẳng 9">
            <a:extLst>
              <a:ext uri="{FF2B5EF4-FFF2-40B4-BE49-F238E27FC236}">
                <a16:creationId xmlns:a16="http://schemas.microsoft.com/office/drawing/2014/main" id="{EEBC897A-8E4F-AD6C-69B8-666A7BF4DE43}"/>
              </a:ext>
            </a:extLst>
          </p:cNvPr>
          <p:cNvCxnSpPr>
            <a:cxnSpLocks/>
          </p:cNvCxnSpPr>
          <p:nvPr/>
        </p:nvCxnSpPr>
        <p:spPr>
          <a:xfrm flipH="1">
            <a:off x="7017341" y="2860013"/>
            <a:ext cx="212325" cy="1742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id="{0BC86DA8-D4A5-C97A-7F4D-E35E8CBB1F26}"/>
              </a:ext>
            </a:extLst>
          </p:cNvPr>
          <p:cNvSpPr/>
          <p:nvPr/>
        </p:nvSpPr>
        <p:spPr>
          <a:xfrm>
            <a:off x="7083785" y="2039893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00CE973-DDB7-8641-C284-B20C1A34DC6E}"/>
              </a:ext>
            </a:extLst>
          </p:cNvPr>
          <p:cNvSpPr/>
          <p:nvPr/>
        </p:nvSpPr>
        <p:spPr>
          <a:xfrm>
            <a:off x="7083785" y="2183236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95" name="Đường nối Thẳng 9">
            <a:extLst>
              <a:ext uri="{FF2B5EF4-FFF2-40B4-BE49-F238E27FC236}">
                <a16:creationId xmlns:a16="http://schemas.microsoft.com/office/drawing/2014/main" id="{C933542D-7BFF-6DF1-7EFE-991178520619}"/>
              </a:ext>
            </a:extLst>
          </p:cNvPr>
          <p:cNvCxnSpPr>
            <a:cxnSpLocks/>
          </p:cNvCxnSpPr>
          <p:nvPr/>
        </p:nvCxnSpPr>
        <p:spPr>
          <a:xfrm>
            <a:off x="7021060" y="3655024"/>
            <a:ext cx="211519" cy="1823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Đường nối Thẳng 9">
            <a:extLst>
              <a:ext uri="{FF2B5EF4-FFF2-40B4-BE49-F238E27FC236}">
                <a16:creationId xmlns:a16="http://schemas.microsoft.com/office/drawing/2014/main" id="{A121C7CA-4276-BF72-0218-852519907780}"/>
              </a:ext>
            </a:extLst>
          </p:cNvPr>
          <p:cNvCxnSpPr>
            <a:cxnSpLocks/>
          </p:cNvCxnSpPr>
          <p:nvPr/>
        </p:nvCxnSpPr>
        <p:spPr>
          <a:xfrm flipH="1">
            <a:off x="7020109" y="3654278"/>
            <a:ext cx="212325" cy="1742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Curved Connector 206">
            <a:extLst>
              <a:ext uri="{FF2B5EF4-FFF2-40B4-BE49-F238E27FC236}">
                <a16:creationId xmlns:a16="http://schemas.microsoft.com/office/drawing/2014/main" id="{0A27230D-5DA6-C39E-B7A5-8D1CF80057FD}"/>
              </a:ext>
            </a:extLst>
          </p:cNvPr>
          <p:cNvCxnSpPr>
            <a:cxnSpLocks/>
            <a:stCxn id="102" idx="0"/>
            <a:endCxn id="147" idx="0"/>
          </p:cNvCxnSpPr>
          <p:nvPr/>
        </p:nvCxnSpPr>
        <p:spPr>
          <a:xfrm rot="16200000" flipH="1">
            <a:off x="4683158" y="73827"/>
            <a:ext cx="79679" cy="3591818"/>
          </a:xfrm>
          <a:prstGeom prst="curvedConnector3">
            <a:avLst>
              <a:gd name="adj1" fmla="val -2869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009E8A74-5E3A-638C-979D-14B0028756FE}"/>
              </a:ext>
            </a:extLst>
          </p:cNvPr>
          <p:cNvSpPr txBox="1"/>
          <p:nvPr/>
        </p:nvSpPr>
        <p:spPr>
          <a:xfrm>
            <a:off x="2556482" y="5452254"/>
            <a:ext cx="39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/>
              <a:t>(a)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47EC0CD-D2FB-1986-5F86-80B24FA10DEC}"/>
              </a:ext>
            </a:extLst>
          </p:cNvPr>
          <p:cNvSpPr txBox="1"/>
          <p:nvPr/>
        </p:nvSpPr>
        <p:spPr>
          <a:xfrm>
            <a:off x="6294554" y="5448995"/>
            <a:ext cx="440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/>
              <a:t> (c)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70368A7-2F29-93D4-8512-CDDB7604707F}"/>
              </a:ext>
            </a:extLst>
          </p:cNvPr>
          <p:cNvSpPr txBox="1"/>
          <p:nvPr/>
        </p:nvSpPr>
        <p:spPr>
          <a:xfrm>
            <a:off x="9345806" y="5452255"/>
            <a:ext cx="58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400"/>
              <a:t>(d)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4D15AD32-F880-93AF-AA56-2F6D32412A1E}"/>
              </a:ext>
            </a:extLst>
          </p:cNvPr>
          <p:cNvSpPr/>
          <p:nvPr/>
        </p:nvSpPr>
        <p:spPr>
          <a:xfrm>
            <a:off x="6029749" y="4061742"/>
            <a:ext cx="314334" cy="12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9339E600-8107-9C1E-7E0D-C5E1BB21B0AB}"/>
              </a:ext>
            </a:extLst>
          </p:cNvPr>
          <p:cNvCxnSpPr>
            <a:cxnSpLocks/>
            <a:stCxn id="215" idx="3"/>
            <a:endCxn id="88" idx="1"/>
          </p:cNvCxnSpPr>
          <p:nvPr/>
        </p:nvCxnSpPr>
        <p:spPr>
          <a:xfrm flipV="1">
            <a:off x="6344083" y="2740224"/>
            <a:ext cx="2281462" cy="1385307"/>
          </a:xfrm>
          <a:prstGeom prst="bentConnector3">
            <a:avLst>
              <a:gd name="adj1" fmla="val 69584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0441EF4C-2477-7B5F-271D-9A7DF11E1711}"/>
              </a:ext>
            </a:extLst>
          </p:cNvPr>
          <p:cNvCxnSpPr>
            <a:cxnSpLocks/>
            <a:stCxn id="4" idx="3"/>
            <a:endCxn id="215" idx="3"/>
          </p:cNvCxnSpPr>
          <p:nvPr/>
        </p:nvCxnSpPr>
        <p:spPr>
          <a:xfrm>
            <a:off x="4862545" y="2707127"/>
            <a:ext cx="1481538" cy="1418404"/>
          </a:xfrm>
          <a:prstGeom prst="bentConnector3">
            <a:avLst>
              <a:gd name="adj1" fmla="val 16679"/>
            </a:avLst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Hộp Văn bản 7">
                <a:extLst>
                  <a:ext uri="{FF2B5EF4-FFF2-40B4-BE49-F238E27FC236}">
                    <a16:creationId xmlns:a16="http://schemas.microsoft.com/office/drawing/2014/main" id="{1D65C588-1019-1CD4-B0C5-F813D84935D1}"/>
                  </a:ext>
                </a:extLst>
              </p:cNvPr>
              <p:cNvSpPr txBox="1"/>
              <p:nvPr/>
            </p:nvSpPr>
            <p:spPr>
              <a:xfrm>
                <a:off x="5648307" y="1937245"/>
                <a:ext cx="307796" cy="24622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3" name="Hộp Văn bản 7">
                <a:extLst>
                  <a:ext uri="{FF2B5EF4-FFF2-40B4-BE49-F238E27FC236}">
                    <a16:creationId xmlns:a16="http://schemas.microsoft.com/office/drawing/2014/main" id="{1D65C588-1019-1CD4-B0C5-F813D8493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307" y="1937245"/>
                <a:ext cx="307796" cy="246221"/>
              </a:xfrm>
              <a:prstGeom prst="rect">
                <a:avLst/>
              </a:prstGeom>
              <a:blipFill>
                <a:blip r:embed="rId23"/>
                <a:stretch>
                  <a:fillRect r="-4000" b="-5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Hộp Văn bản 7">
                <a:extLst>
                  <a:ext uri="{FF2B5EF4-FFF2-40B4-BE49-F238E27FC236}">
                    <a16:creationId xmlns:a16="http://schemas.microsoft.com/office/drawing/2014/main" id="{A92AFE88-AF94-E428-128C-361B8C0EC157}"/>
                  </a:ext>
                </a:extLst>
              </p:cNvPr>
              <p:cNvSpPr txBox="1"/>
              <p:nvPr/>
            </p:nvSpPr>
            <p:spPr>
              <a:xfrm>
                <a:off x="5647889" y="2101804"/>
                <a:ext cx="307797" cy="24622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sz="1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4" name="Hộp Văn bản 7">
                <a:extLst>
                  <a:ext uri="{FF2B5EF4-FFF2-40B4-BE49-F238E27FC236}">
                    <a16:creationId xmlns:a16="http://schemas.microsoft.com/office/drawing/2014/main" id="{A92AFE88-AF94-E428-128C-361B8C0EC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889" y="2101804"/>
                <a:ext cx="307797" cy="246221"/>
              </a:xfrm>
              <a:prstGeom prst="rect">
                <a:avLst/>
              </a:prstGeom>
              <a:blipFill>
                <a:blip r:embed="rId24"/>
                <a:stretch>
                  <a:fillRect b="-5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Hộp Văn bản 7">
                <a:extLst>
                  <a:ext uri="{FF2B5EF4-FFF2-40B4-BE49-F238E27FC236}">
                    <a16:creationId xmlns:a16="http://schemas.microsoft.com/office/drawing/2014/main" id="{12ECB3AC-6337-4D0B-4A9E-DDDDF1664D99}"/>
                  </a:ext>
                </a:extLst>
              </p:cNvPr>
              <p:cNvSpPr txBox="1"/>
              <p:nvPr/>
            </p:nvSpPr>
            <p:spPr>
              <a:xfrm>
                <a:off x="5248835" y="2573810"/>
                <a:ext cx="489145" cy="3166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vi-VN" sz="1400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vi-V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vi-VN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5" name="Hộp Văn bản 7">
                <a:extLst>
                  <a:ext uri="{FF2B5EF4-FFF2-40B4-BE49-F238E27FC236}">
                    <a16:creationId xmlns:a16="http://schemas.microsoft.com/office/drawing/2014/main" id="{12ECB3AC-6337-4D0B-4A9E-DDDDF1664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835" y="2573810"/>
                <a:ext cx="489145" cy="316690"/>
              </a:xfrm>
              <a:prstGeom prst="rect">
                <a:avLst/>
              </a:prstGeom>
              <a:blipFill>
                <a:blip r:embed="rId25"/>
                <a:stretch>
                  <a:fillRect r="-1282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Left Brace 235">
            <a:extLst>
              <a:ext uri="{FF2B5EF4-FFF2-40B4-BE49-F238E27FC236}">
                <a16:creationId xmlns:a16="http://schemas.microsoft.com/office/drawing/2014/main" id="{4C81A463-520B-9547-35C2-A7117BD28E40}"/>
              </a:ext>
            </a:extLst>
          </p:cNvPr>
          <p:cNvSpPr/>
          <p:nvPr/>
        </p:nvSpPr>
        <p:spPr>
          <a:xfrm>
            <a:off x="5832002" y="2421472"/>
            <a:ext cx="103327" cy="525673"/>
          </a:xfrm>
          <a:prstGeom prst="leftBrace">
            <a:avLst>
              <a:gd name="adj1" fmla="val 36073"/>
              <a:gd name="adj2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Hộp Văn bản 7">
                <a:extLst>
                  <a:ext uri="{FF2B5EF4-FFF2-40B4-BE49-F238E27FC236}">
                    <a16:creationId xmlns:a16="http://schemas.microsoft.com/office/drawing/2014/main" id="{2F8C2617-8B85-FB75-4B25-B5E8C3111A6C}"/>
                  </a:ext>
                </a:extLst>
              </p:cNvPr>
              <p:cNvSpPr txBox="1"/>
              <p:nvPr/>
            </p:nvSpPr>
            <p:spPr>
              <a:xfrm>
                <a:off x="5256239" y="3379740"/>
                <a:ext cx="477063" cy="31669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vi-VN" sz="1400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vi-V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vi-VN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7" name="Hộp Văn bản 7">
                <a:extLst>
                  <a:ext uri="{FF2B5EF4-FFF2-40B4-BE49-F238E27FC236}">
                    <a16:creationId xmlns:a16="http://schemas.microsoft.com/office/drawing/2014/main" id="{2F8C2617-8B85-FB75-4B25-B5E8C3111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239" y="3379740"/>
                <a:ext cx="477063" cy="316690"/>
              </a:xfrm>
              <a:prstGeom prst="rect">
                <a:avLst/>
              </a:prstGeom>
              <a:blipFill>
                <a:blip r:embed="rId26"/>
                <a:stretch>
                  <a:fillRect r="-1538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Left Brace 237">
            <a:extLst>
              <a:ext uri="{FF2B5EF4-FFF2-40B4-BE49-F238E27FC236}">
                <a16:creationId xmlns:a16="http://schemas.microsoft.com/office/drawing/2014/main" id="{D9ABC9FD-EAA4-364A-873A-44E25D286CCB}"/>
              </a:ext>
            </a:extLst>
          </p:cNvPr>
          <p:cNvSpPr/>
          <p:nvPr/>
        </p:nvSpPr>
        <p:spPr>
          <a:xfrm>
            <a:off x="5827324" y="3227402"/>
            <a:ext cx="103327" cy="525673"/>
          </a:xfrm>
          <a:prstGeom prst="leftBrace">
            <a:avLst>
              <a:gd name="adj1" fmla="val 36073"/>
              <a:gd name="adj2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6C8FAC2B-2E46-5591-4716-4797A47A32DF}"/>
              </a:ext>
            </a:extLst>
          </p:cNvPr>
          <p:cNvSpPr/>
          <p:nvPr/>
        </p:nvSpPr>
        <p:spPr>
          <a:xfrm>
            <a:off x="481036" y="1754882"/>
            <a:ext cx="4538662" cy="3412797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300" name="Đường nối Thẳng 12">
            <a:extLst>
              <a:ext uri="{FF2B5EF4-FFF2-40B4-BE49-F238E27FC236}">
                <a16:creationId xmlns:a16="http://schemas.microsoft.com/office/drawing/2014/main" id="{568667C6-4694-6543-DAE7-B771D797F01D}"/>
              </a:ext>
            </a:extLst>
          </p:cNvPr>
          <p:cNvCxnSpPr>
            <a:cxnSpLocks/>
          </p:cNvCxnSpPr>
          <p:nvPr/>
        </p:nvCxnSpPr>
        <p:spPr>
          <a:xfrm flipV="1">
            <a:off x="1318647" y="4240528"/>
            <a:ext cx="112219" cy="1653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D12C919-F916-49FE-02B4-D8FB762DC441}"/>
              </a:ext>
            </a:extLst>
          </p:cNvPr>
          <p:cNvSpPr/>
          <p:nvPr/>
        </p:nvSpPr>
        <p:spPr>
          <a:xfrm>
            <a:off x="5225724" y="1747751"/>
            <a:ext cx="2583932" cy="2211121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2F9BC70E-DCA8-AD53-B6BD-10185C6A543D}"/>
              </a:ext>
            </a:extLst>
          </p:cNvPr>
          <p:cNvSpPr txBox="1"/>
          <p:nvPr/>
        </p:nvSpPr>
        <p:spPr>
          <a:xfrm rot="5400000">
            <a:off x="6599440" y="2527147"/>
            <a:ext cx="63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…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4F51344D-12AD-D511-2B85-723F7D8F3642}"/>
              </a:ext>
            </a:extLst>
          </p:cNvPr>
          <p:cNvSpPr txBox="1"/>
          <p:nvPr/>
        </p:nvSpPr>
        <p:spPr>
          <a:xfrm rot="5400000">
            <a:off x="6591342" y="3341533"/>
            <a:ext cx="63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…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7796E91F-FD6F-494C-7FB8-DE26F4D041DF}"/>
              </a:ext>
            </a:extLst>
          </p:cNvPr>
          <p:cNvSpPr/>
          <p:nvPr/>
        </p:nvSpPr>
        <p:spPr>
          <a:xfrm>
            <a:off x="8192194" y="1741786"/>
            <a:ext cx="2897977" cy="3425893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1C91A8BD-42F8-3E68-DDFC-612919AFFEA6}"/>
              </a:ext>
            </a:extLst>
          </p:cNvPr>
          <p:cNvSpPr/>
          <p:nvPr/>
        </p:nvSpPr>
        <p:spPr>
          <a:xfrm>
            <a:off x="543564" y="4000156"/>
            <a:ext cx="4389497" cy="1025973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0E83A49-8309-48E8-0D68-21B25DD14286}"/>
              </a:ext>
            </a:extLst>
          </p:cNvPr>
          <p:cNvSpPr txBox="1"/>
          <p:nvPr/>
        </p:nvSpPr>
        <p:spPr>
          <a:xfrm>
            <a:off x="3654166" y="5448995"/>
            <a:ext cx="12843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VN" sz="1400">
                <a:solidFill>
                  <a:schemeClr val="tx1"/>
                </a:solidFill>
              </a:rPr>
              <a:t>(b)</a:t>
            </a:r>
          </a:p>
        </p:txBody>
      </p: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40CBD61A-EA52-4FEE-10DD-DF3F69763087}"/>
              </a:ext>
            </a:extLst>
          </p:cNvPr>
          <p:cNvCxnSpPr>
            <a:cxnSpLocks/>
            <a:endCxn id="327" idx="0"/>
          </p:cNvCxnSpPr>
          <p:nvPr/>
        </p:nvCxnSpPr>
        <p:spPr>
          <a:xfrm>
            <a:off x="4296332" y="5026129"/>
            <a:ext cx="0" cy="422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8E1438BA-6A11-BFD8-41DC-87C38878B2A2}"/>
              </a:ext>
            </a:extLst>
          </p:cNvPr>
          <p:cNvCxnSpPr>
            <a:cxnSpLocks/>
            <a:stCxn id="298" idx="2"/>
            <a:endCxn id="208" idx="0"/>
          </p:cNvCxnSpPr>
          <p:nvPr/>
        </p:nvCxnSpPr>
        <p:spPr>
          <a:xfrm>
            <a:off x="2750367" y="5167679"/>
            <a:ext cx="2102" cy="284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E1665B26-1F58-638B-D785-98799299F86C}"/>
              </a:ext>
            </a:extLst>
          </p:cNvPr>
          <p:cNvCxnSpPr>
            <a:cxnSpLocks/>
            <a:stCxn id="309" idx="2"/>
            <a:endCxn id="209" idx="0"/>
          </p:cNvCxnSpPr>
          <p:nvPr/>
        </p:nvCxnSpPr>
        <p:spPr>
          <a:xfrm flipH="1">
            <a:off x="6514637" y="3958872"/>
            <a:ext cx="3053" cy="1490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A058FE53-4DA9-0A8D-9F6C-8874ED0786BC}"/>
              </a:ext>
            </a:extLst>
          </p:cNvPr>
          <p:cNvCxnSpPr>
            <a:cxnSpLocks/>
            <a:stCxn id="321" idx="2"/>
            <a:endCxn id="210" idx="0"/>
          </p:cNvCxnSpPr>
          <p:nvPr/>
        </p:nvCxnSpPr>
        <p:spPr>
          <a:xfrm flipH="1">
            <a:off x="9639428" y="5167679"/>
            <a:ext cx="1755" cy="284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5" name="TextBox 354">
            <a:extLst>
              <a:ext uri="{FF2B5EF4-FFF2-40B4-BE49-F238E27FC236}">
                <a16:creationId xmlns:a16="http://schemas.microsoft.com/office/drawing/2014/main" id="{1CE6253C-6FBD-7CF7-44BA-E69CB375EC27}"/>
              </a:ext>
            </a:extLst>
          </p:cNvPr>
          <p:cNvSpPr txBox="1"/>
          <p:nvPr/>
        </p:nvSpPr>
        <p:spPr>
          <a:xfrm>
            <a:off x="592281" y="4700627"/>
            <a:ext cx="937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b="1"/>
              <a:t>VQE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63E5145F-765F-4BD2-0C8A-330D8025B52C}"/>
              </a:ext>
            </a:extLst>
          </p:cNvPr>
          <p:cNvSpPr txBox="1"/>
          <p:nvPr/>
        </p:nvSpPr>
        <p:spPr>
          <a:xfrm>
            <a:off x="2344289" y="1869265"/>
            <a:ext cx="11303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 sz="1200" b="1"/>
              <a:t>MCSWAP-TEST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CE9B9D69-7168-EE98-D252-1A8D64E1B0FC}"/>
              </a:ext>
            </a:extLst>
          </p:cNvPr>
          <p:cNvSpPr txBox="1"/>
          <p:nvPr/>
        </p:nvSpPr>
        <p:spPr>
          <a:xfrm>
            <a:off x="492994" y="1767550"/>
            <a:ext cx="937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 b="1"/>
              <a:t>QPO</a:t>
            </a:r>
          </a:p>
        </p:txBody>
      </p:sp>
    </p:spTree>
    <p:extLst>
      <p:ext uri="{BB962C8B-B14F-4D97-AF65-F5344CB8AC3E}">
        <p14:creationId xmlns:p14="http://schemas.microsoft.com/office/powerpoint/2010/main" val="117598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827505-A6AE-C547-5866-8D7C2A3AD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9705" r="8000"/>
          <a:stretch/>
        </p:blipFill>
        <p:spPr>
          <a:xfrm>
            <a:off x="5552016" y="1690688"/>
            <a:ext cx="5337657" cy="3929062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91A7BFE-835A-1948-24A1-7CDDF66F04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0326" r="5611"/>
          <a:stretch/>
        </p:blipFill>
        <p:spPr>
          <a:xfrm>
            <a:off x="581801" y="1690686"/>
            <a:ext cx="5514199" cy="3929063"/>
          </a:xfrm>
          <a:prstGeom prst="rect">
            <a:avLst/>
          </a:prstGeom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DCDFB72C-9FCB-27A2-1C69-32A734F614CB}"/>
              </a:ext>
            </a:extLst>
          </p:cNvPr>
          <p:cNvSpPr/>
          <p:nvPr/>
        </p:nvSpPr>
        <p:spPr>
          <a:xfrm>
            <a:off x="1545723" y="1959426"/>
            <a:ext cx="5514199" cy="2808041"/>
          </a:xfrm>
          <a:prstGeom prst="arc">
            <a:avLst>
              <a:gd name="adj1" fmla="val 6127797"/>
              <a:gd name="adj2" fmla="val 1549481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7102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40488</TotalTime>
  <Words>136</Words>
  <Application>Microsoft Macintosh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Tuấn Hải</dc:creator>
  <cp:lastModifiedBy>Vũ Tuấn Hải</cp:lastModifiedBy>
  <cp:revision>7</cp:revision>
  <dcterms:created xsi:type="dcterms:W3CDTF">2024-02-19T02:49:22Z</dcterms:created>
  <dcterms:modified xsi:type="dcterms:W3CDTF">2024-04-23T02:13:37Z</dcterms:modified>
</cp:coreProperties>
</file>