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>
      <p:cViewPr>
        <p:scale>
          <a:sx n="108" d="100"/>
          <a:sy n="108" d="100"/>
        </p:scale>
        <p:origin x="7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4-02-19T02:50:32.756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8BAF-33D9-736D-DA60-D5BDB17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494E-2F05-850F-F326-39190B8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9F5-3ECD-A1AC-2079-E0E92A8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E635-97BC-6B40-17FB-CCAE6BC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EF20-822C-EDE7-EA18-71321A3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30F4-40E4-A00E-3BF6-DB7B399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0C54-9F40-4750-7447-B99C58A9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887D-72CE-EB1D-14F4-55267D5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CEEA-973B-BE6E-6E2E-DFE9B4B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E44-05C1-740A-4A64-248AD00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74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0E46-0F76-5AC2-50DF-6EA5249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6E8-A3C1-D4B9-DCCC-F2F8C56D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F8AA-F1D3-3DA8-6573-73E2892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EF6D-0F60-DE7F-3F59-5C3D25A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26A4-1577-7AAC-AAA9-63FE2B8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1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EB0-4549-9A83-E6E3-5DD16F00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5B6-43EF-8B6A-C1FE-974C161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E12-8076-B8E9-27D4-B0C92EFA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5EA-BBC7-ADC0-E1E9-BCFDF9E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937B-EE0B-5A45-B41D-DF0A96C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C3BE-A22A-F36B-5DF8-20DC204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F911-9BF7-0599-3747-98A8F74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EF6-8A3E-B33A-996B-6CCAF9F4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D88-394B-0C12-2289-B734048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FF78-9EE6-B1DE-E79A-4D158FC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D7E-7375-80AE-B0F2-2466417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F220-BCEC-2677-A8AF-99A8329A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3983-199C-0D18-92EA-99CE6CF7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9A3-A94F-40A3-2F50-0EE8014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1C7-80D2-D21B-7163-F5595D6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9F1-F76C-0AAD-773A-3A8B51A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346-84FF-D982-BB79-E540ABA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65A-DC30-B5D1-405A-B9C576CF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A769-38DB-4D1F-8101-5F302FA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CCCE-3675-3CBB-4872-209FA219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E895-C99B-235F-3B6C-849AE32E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3BEF-5531-6FA2-A086-FD34ECC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CB4D-E884-3537-D8CE-A82F5F3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E1C3-7017-7906-D15F-1C1EBD6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20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38C-5749-B93D-B34B-2CEDB851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D691-93EA-0D4C-77D4-E08E2E9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7165-0316-E001-62DB-5BC6D49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0FFE-8F20-EFDF-6B51-58521AB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5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0E3A-E7FF-272D-3F23-78B4DF5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30BA-EDC5-B7CA-65D7-E0134C3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59C8-46FB-C39B-D6A2-871A8BC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68B-4C1A-0EF3-159A-5F0657D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585-DE38-234E-7563-1EF5791E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E8CA-B9E6-0122-B30E-E177458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6B7-2312-45CE-C63A-71C2BC46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A291-AB54-B4D3-4FE6-3E51201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F410-3D1D-05BB-E986-294C593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1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BA-054B-2843-FFE7-A33EBE2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4650-C7F0-9D31-D817-40BE66C1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C024-6D26-9BA8-5655-676E6869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01AA-A2CA-FC5D-D2D6-169DF6FE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FDAC-D037-1F42-E888-1374866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6E0-0898-8077-982B-C93FA1CD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697B-6591-ED62-7636-F493DC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80D3-6211-222F-C879-BDC7030F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873-D371-30D2-D179-8F59944B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73C-D3D1-DD4B-95FB-06FFFD5F9F5A}" type="datetimeFigureOut">
              <a:t>19/02/2024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6256-2FD6-764D-8502-9FA99CAC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04E-CC37-36F4-C767-6C08746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11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DE5-4893-B2E9-A985-A057795FD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650-32F9-80F6-0B85-F19E6072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7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1">
            <a:extLst>
              <a:ext uri="{FF2B5EF4-FFF2-40B4-BE49-F238E27FC236}">
                <a16:creationId xmlns:a16="http://schemas.microsoft.com/office/drawing/2014/main" id="{318234A2-6D39-A3D8-F5EB-E89EB9E2F943}"/>
              </a:ext>
            </a:extLst>
          </p:cNvPr>
          <p:cNvSpPr/>
          <p:nvPr/>
        </p:nvSpPr>
        <p:spPr>
          <a:xfrm>
            <a:off x="5406079" y="1483954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/>
              <p:nvPr/>
            </p:nvSpPr>
            <p:spPr>
              <a:xfrm>
                <a:off x="765509" y="1551090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9" y="1551090"/>
                <a:ext cx="496591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4B90EEB5-201C-2582-1B10-D7F2C9E187F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262100" y="1735756"/>
            <a:ext cx="41439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ED5EBA5B-7C75-1A70-A4B8-2320A793EA79}"/>
              </a:ext>
            </a:extLst>
          </p:cNvPr>
          <p:cNvSpPr/>
          <p:nvPr/>
        </p:nvSpPr>
        <p:spPr>
          <a:xfrm rot="17810042">
            <a:off x="5529098" y="1725356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Viết tay 46">
                <a:extLst>
                  <a:ext uri="{FF2B5EF4-FFF2-40B4-BE49-F238E27FC236}">
                    <a16:creationId xmlns:a16="http://schemas.microsoft.com/office/drawing/2014/main" id="{A45CBB8A-585D-23F4-C45A-59DAFCAE9A5C}"/>
                  </a:ext>
                </a:extLst>
              </p14:cNvPr>
              <p14:cNvContentPartPr/>
              <p14:nvPr/>
            </p14:nvContentPartPr>
            <p14:xfrm>
              <a:off x="2934338" y="2421604"/>
              <a:ext cx="360" cy="360"/>
            </p14:xfrm>
          </p:contentPart>
        </mc:Choice>
        <mc:Fallback>
          <p:pic>
            <p:nvPicPr>
              <p:cNvPr id="14" name="Viết tay 46">
                <a:extLst>
                  <a:ext uri="{FF2B5EF4-FFF2-40B4-BE49-F238E27FC236}">
                    <a16:creationId xmlns:a16="http://schemas.microsoft.com/office/drawing/2014/main" id="{A45CBB8A-585D-23F4-C45A-59DAFCAE9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9938" y="2407204"/>
                <a:ext cx="28440" cy="28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D5476D77-A33D-F8E9-CC71-F2A0E1B2B6BA}"/>
              </a:ext>
            </a:extLst>
          </p:cNvPr>
          <p:cNvCxnSpPr>
            <a:cxnSpLocks/>
          </p:cNvCxnSpPr>
          <p:nvPr/>
        </p:nvCxnSpPr>
        <p:spPr>
          <a:xfrm flipV="1">
            <a:off x="5665251" y="1620838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/>
              <p:nvPr/>
            </p:nvSpPr>
            <p:spPr>
              <a:xfrm>
                <a:off x="765509" y="2516487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9" y="2516487"/>
                <a:ext cx="49659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nối Thẳng 9">
            <a:extLst>
              <a:ext uri="{FF2B5EF4-FFF2-40B4-BE49-F238E27FC236}">
                <a16:creationId xmlns:a16="http://schemas.microsoft.com/office/drawing/2014/main" id="{FFB05061-F28A-F749-7183-D984D53AEE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62100" y="2701153"/>
            <a:ext cx="23399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12">
            <a:extLst>
              <a:ext uri="{FF2B5EF4-FFF2-40B4-BE49-F238E27FC236}">
                <a16:creationId xmlns:a16="http://schemas.microsoft.com/office/drawing/2014/main" id="{F5FBA337-1975-D1C9-FEEF-7E19162670AF}"/>
              </a:ext>
            </a:extLst>
          </p:cNvPr>
          <p:cNvCxnSpPr/>
          <p:nvPr/>
        </p:nvCxnSpPr>
        <p:spPr>
          <a:xfrm flipV="1">
            <a:off x="1488511" y="2516487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/>
              <p:nvPr/>
            </p:nvSpPr>
            <p:spPr>
              <a:xfrm>
                <a:off x="765509" y="3481884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9" y="3481884"/>
                <a:ext cx="49659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nối Thẳng 9">
            <a:extLst>
              <a:ext uri="{FF2B5EF4-FFF2-40B4-BE49-F238E27FC236}">
                <a16:creationId xmlns:a16="http://schemas.microsoft.com/office/drawing/2014/main" id="{EF9F465C-2F47-61D4-6CA3-46006BE41907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1262100" y="3666550"/>
            <a:ext cx="5142902" cy="1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12">
            <a:extLst>
              <a:ext uri="{FF2B5EF4-FFF2-40B4-BE49-F238E27FC236}">
                <a16:creationId xmlns:a16="http://schemas.microsoft.com/office/drawing/2014/main" id="{6A936319-E995-17C3-822C-30138E72552B}"/>
              </a:ext>
            </a:extLst>
          </p:cNvPr>
          <p:cNvCxnSpPr/>
          <p:nvPr/>
        </p:nvCxnSpPr>
        <p:spPr>
          <a:xfrm flipV="1">
            <a:off x="1488511" y="3481884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/>
              <p:nvPr/>
            </p:nvSpPr>
            <p:spPr>
              <a:xfrm>
                <a:off x="2167175" y="1361172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75" y="1361172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/>
              <p:nvPr/>
            </p:nvSpPr>
            <p:spPr>
              <a:xfrm>
                <a:off x="2161670" y="2341153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 sz="1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70" y="2341153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/>
              <p:nvPr/>
            </p:nvSpPr>
            <p:spPr>
              <a:xfrm>
                <a:off x="2161670" y="3306549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70" y="3306549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 l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Đường nối Thẳng 9">
            <a:extLst>
              <a:ext uri="{FF2B5EF4-FFF2-40B4-BE49-F238E27FC236}">
                <a16:creationId xmlns:a16="http://schemas.microsoft.com/office/drawing/2014/main" id="{32DAFF75-6CAB-48F2-6B57-108AB4DCFE7C}"/>
              </a:ext>
            </a:extLst>
          </p:cNvPr>
          <p:cNvCxnSpPr>
            <a:cxnSpLocks/>
          </p:cNvCxnSpPr>
          <p:nvPr/>
        </p:nvCxnSpPr>
        <p:spPr>
          <a:xfrm>
            <a:off x="3607467" y="1732145"/>
            <a:ext cx="0" cy="19344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9">
            <a:extLst>
              <a:ext uri="{FF2B5EF4-FFF2-40B4-BE49-F238E27FC236}">
                <a16:creationId xmlns:a16="http://schemas.microsoft.com/office/drawing/2014/main" id="{21047C46-B51D-3319-F56C-B289F57222D9}"/>
              </a:ext>
            </a:extLst>
          </p:cNvPr>
          <p:cNvCxnSpPr>
            <a:cxnSpLocks/>
          </p:cNvCxnSpPr>
          <p:nvPr/>
        </p:nvCxnSpPr>
        <p:spPr>
          <a:xfrm>
            <a:off x="3403076" y="2516487"/>
            <a:ext cx="409734" cy="3531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9">
            <a:extLst>
              <a:ext uri="{FF2B5EF4-FFF2-40B4-BE49-F238E27FC236}">
                <a16:creationId xmlns:a16="http://schemas.microsoft.com/office/drawing/2014/main" id="{F379F175-9CB3-3433-37DF-3A01F0BBEF71}"/>
              </a:ext>
            </a:extLst>
          </p:cNvPr>
          <p:cNvCxnSpPr>
            <a:cxnSpLocks/>
          </p:cNvCxnSpPr>
          <p:nvPr/>
        </p:nvCxnSpPr>
        <p:spPr>
          <a:xfrm flipH="1">
            <a:off x="3402125" y="2532621"/>
            <a:ext cx="410685" cy="33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9">
            <a:extLst>
              <a:ext uri="{FF2B5EF4-FFF2-40B4-BE49-F238E27FC236}">
                <a16:creationId xmlns:a16="http://schemas.microsoft.com/office/drawing/2014/main" id="{3F743E5E-F9BA-B476-21DE-86D7DED8834D}"/>
              </a:ext>
            </a:extLst>
          </p:cNvPr>
          <p:cNvCxnSpPr>
            <a:cxnSpLocks/>
          </p:cNvCxnSpPr>
          <p:nvPr/>
        </p:nvCxnSpPr>
        <p:spPr>
          <a:xfrm>
            <a:off x="3403076" y="3479674"/>
            <a:ext cx="409734" cy="3531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9">
            <a:extLst>
              <a:ext uri="{FF2B5EF4-FFF2-40B4-BE49-F238E27FC236}">
                <a16:creationId xmlns:a16="http://schemas.microsoft.com/office/drawing/2014/main" id="{17F9E808-C072-7164-D9DA-9841696FD586}"/>
              </a:ext>
            </a:extLst>
          </p:cNvPr>
          <p:cNvCxnSpPr>
            <a:cxnSpLocks/>
          </p:cNvCxnSpPr>
          <p:nvPr/>
        </p:nvCxnSpPr>
        <p:spPr>
          <a:xfrm flipH="1">
            <a:off x="3402125" y="3495808"/>
            <a:ext cx="410685" cy="33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BA2A14-2599-14B5-467F-26A50C47C943}"/>
              </a:ext>
            </a:extLst>
          </p:cNvPr>
          <p:cNvSpPr/>
          <p:nvPr/>
        </p:nvSpPr>
        <p:spPr>
          <a:xfrm>
            <a:off x="3513382" y="1635490"/>
            <a:ext cx="177359" cy="1773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/>
              <p:nvPr/>
            </p:nvSpPr>
            <p:spPr>
              <a:xfrm>
                <a:off x="5423003" y="3296273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3296273"/>
                <a:ext cx="720000" cy="720000"/>
              </a:xfrm>
              <a:prstGeom prst="rect">
                <a:avLst/>
              </a:prstGeom>
              <a:blipFill>
                <a:blip r:embed="rId9"/>
                <a:stretch>
                  <a:fillRect l="-877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ình chữ nhật 21">
            <a:extLst>
              <a:ext uri="{FF2B5EF4-FFF2-40B4-BE49-F238E27FC236}">
                <a16:creationId xmlns:a16="http://schemas.microsoft.com/office/drawing/2014/main" id="{5F7EEC33-C86F-7989-3491-142E63B455E8}"/>
              </a:ext>
            </a:extLst>
          </p:cNvPr>
          <p:cNvSpPr/>
          <p:nvPr/>
        </p:nvSpPr>
        <p:spPr>
          <a:xfrm>
            <a:off x="6405002" y="3429000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ng 26">
            <a:extLst>
              <a:ext uri="{FF2B5EF4-FFF2-40B4-BE49-F238E27FC236}">
                <a16:creationId xmlns:a16="http://schemas.microsoft.com/office/drawing/2014/main" id="{DD5E2DAF-F4F3-59A0-B938-5CD22244EA06}"/>
              </a:ext>
            </a:extLst>
          </p:cNvPr>
          <p:cNvSpPr/>
          <p:nvPr/>
        </p:nvSpPr>
        <p:spPr>
          <a:xfrm rot="17810042">
            <a:off x="6528021" y="367040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Đường kết nối Mũi tên Thẳng 28">
            <a:extLst>
              <a:ext uri="{FF2B5EF4-FFF2-40B4-BE49-F238E27FC236}">
                <a16:creationId xmlns:a16="http://schemas.microsoft.com/office/drawing/2014/main" id="{0B44E936-9355-4D55-ACFF-2157657963B0}"/>
              </a:ext>
            </a:extLst>
          </p:cNvPr>
          <p:cNvCxnSpPr>
            <a:cxnSpLocks/>
          </p:cNvCxnSpPr>
          <p:nvPr/>
        </p:nvCxnSpPr>
        <p:spPr>
          <a:xfrm flipV="1">
            <a:off x="6664174" y="356588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/>
              <p:nvPr/>
            </p:nvSpPr>
            <p:spPr>
              <a:xfrm>
                <a:off x="4312611" y="1361172"/>
                <a:ext cx="720000" cy="720000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11" y="1361172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nối Thẳng 9">
            <a:extLst>
              <a:ext uri="{FF2B5EF4-FFF2-40B4-BE49-F238E27FC236}">
                <a16:creationId xmlns:a16="http://schemas.microsoft.com/office/drawing/2014/main" id="{0C638052-0898-6738-8003-0EC462D2756C}"/>
              </a:ext>
            </a:extLst>
          </p:cNvPr>
          <p:cNvCxnSpPr>
            <a:cxnSpLocks/>
          </p:cNvCxnSpPr>
          <p:nvPr/>
        </p:nvCxnSpPr>
        <p:spPr>
          <a:xfrm>
            <a:off x="3199360" y="1361171"/>
            <a:ext cx="0" cy="28773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9">
            <a:extLst>
              <a:ext uri="{FF2B5EF4-FFF2-40B4-BE49-F238E27FC236}">
                <a16:creationId xmlns:a16="http://schemas.microsoft.com/office/drawing/2014/main" id="{88E0C33D-3394-2D13-68E1-0984F7F054BA}"/>
              </a:ext>
            </a:extLst>
          </p:cNvPr>
          <p:cNvCxnSpPr>
            <a:cxnSpLocks/>
          </p:cNvCxnSpPr>
          <p:nvPr/>
        </p:nvCxnSpPr>
        <p:spPr>
          <a:xfrm>
            <a:off x="4040249" y="1361171"/>
            <a:ext cx="0" cy="28773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/>
              <p:nvPr/>
            </p:nvSpPr>
            <p:spPr>
              <a:xfrm>
                <a:off x="2934338" y="4270398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38" y="4270398"/>
                <a:ext cx="496591" cy="369332"/>
              </a:xfrm>
              <a:prstGeom prst="rect">
                <a:avLst/>
              </a:prstGeom>
              <a:blipFill>
                <a:blip r:embed="rId11"/>
                <a:stretch>
                  <a:fillRect l="-2439" r="-21951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/>
              <p:nvPr/>
            </p:nvSpPr>
            <p:spPr>
              <a:xfrm>
                <a:off x="3785332" y="427075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32" y="4270756"/>
                <a:ext cx="496591" cy="369332"/>
              </a:xfrm>
              <a:prstGeom prst="rect">
                <a:avLst/>
              </a:prstGeom>
              <a:blipFill>
                <a:blip r:embed="rId12"/>
                <a:stretch>
                  <a:fillRect l="-5128" r="-28205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9946AFFA-60FA-5265-E35B-C77B18C49743}"/>
              </a:ext>
            </a:extLst>
          </p:cNvPr>
          <p:cNvCxnSpPr>
            <a:cxnSpLocks/>
          </p:cNvCxnSpPr>
          <p:nvPr/>
        </p:nvCxnSpPr>
        <p:spPr>
          <a:xfrm>
            <a:off x="5218573" y="1361171"/>
            <a:ext cx="0" cy="28773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/>
              <p:nvPr/>
            </p:nvSpPr>
            <p:spPr>
              <a:xfrm>
                <a:off x="4963656" y="427075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56" y="4270756"/>
                <a:ext cx="496591" cy="369332"/>
              </a:xfrm>
              <a:prstGeom prst="rect">
                <a:avLst/>
              </a:prstGeom>
              <a:blipFill>
                <a:blip r:embed="rId13"/>
                <a:stretch>
                  <a:fillRect l="-2439" r="-24390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Hộp Văn bản 7">
                <a:extLst>
                  <a:ext uri="{FF2B5EF4-FFF2-40B4-BE49-F238E27FC236}">
                    <a16:creationId xmlns:a16="http://schemas.microsoft.com/office/drawing/2014/main" id="{433E7B63-CB7B-AB40-0233-D289DFECD9EC}"/>
                  </a:ext>
                </a:extLst>
              </p:cNvPr>
              <p:cNvSpPr txBox="1"/>
              <p:nvPr/>
            </p:nvSpPr>
            <p:spPr>
              <a:xfrm>
                <a:off x="6567949" y="4417880"/>
                <a:ext cx="3038168" cy="4247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sSubSup>
                        <m:sSubSup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vi-V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Hộp Văn bản 7">
                <a:extLst>
                  <a:ext uri="{FF2B5EF4-FFF2-40B4-BE49-F238E27FC236}">
                    <a16:creationId xmlns:a16="http://schemas.microsoft.com/office/drawing/2014/main" id="{433E7B63-CB7B-AB40-0233-D289DFEC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49" y="4417880"/>
                <a:ext cx="3038168" cy="424732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13B027-C38D-89E4-1D57-BE9992C7DF7C}"/>
              </a:ext>
            </a:extLst>
          </p:cNvPr>
          <p:cNvCxnSpPr>
            <a:cxnSpLocks/>
            <a:stCxn id="108" idx="2"/>
            <a:endCxn id="68" idx="0"/>
          </p:cNvCxnSpPr>
          <p:nvPr/>
        </p:nvCxnSpPr>
        <p:spPr>
          <a:xfrm>
            <a:off x="8076199" y="3919788"/>
            <a:ext cx="10834" cy="4980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B02398F-4CA2-EB50-B447-928973BC1DC6}"/>
              </a:ext>
            </a:extLst>
          </p:cNvPr>
          <p:cNvCxnSpPr>
            <a:cxnSpLocks/>
            <a:stCxn id="68" idx="2"/>
            <a:endCxn id="33" idx="0"/>
          </p:cNvCxnSpPr>
          <p:nvPr/>
        </p:nvCxnSpPr>
        <p:spPr>
          <a:xfrm rot="5400000" flipH="1">
            <a:off x="4053622" y="809202"/>
            <a:ext cx="2501459" cy="5565363"/>
          </a:xfrm>
          <a:prstGeom prst="bentConnector5">
            <a:avLst>
              <a:gd name="adj1" fmla="val -9139"/>
              <a:gd name="adj2" fmla="val 60413"/>
              <a:gd name="adj3" fmla="val 104029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/>
              <p:nvPr/>
            </p:nvSpPr>
            <p:spPr>
              <a:xfrm>
                <a:off x="4619036" y="5117369"/>
                <a:ext cx="275395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  <a:r>
                  <a:rPr lang="vi-V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036" y="5117369"/>
                <a:ext cx="2753957" cy="369332"/>
              </a:xfrm>
              <a:prstGeom prst="rect">
                <a:avLst/>
              </a:prstGeom>
              <a:blipFill>
                <a:blip r:embed="rId15"/>
                <a:stretch>
                  <a:fillRect l="-1835" t="-6452" b="-193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93B153-EE7F-6135-66C0-7D894680F611}"/>
              </a:ext>
            </a:extLst>
          </p:cNvPr>
          <p:cNvCxnSpPr>
            <a:cxnSpLocks/>
            <a:stCxn id="50" idx="3"/>
            <a:endCxn id="108" idx="1"/>
          </p:cNvCxnSpPr>
          <p:nvPr/>
        </p:nvCxnSpPr>
        <p:spPr>
          <a:xfrm flipV="1">
            <a:off x="6994938" y="3673676"/>
            <a:ext cx="411904" cy="712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/>
              <p:nvPr/>
            </p:nvSpPr>
            <p:spPr>
              <a:xfrm>
                <a:off x="1399177" y="2174298"/>
                <a:ext cx="52176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77" y="2174298"/>
                <a:ext cx="521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/>
              <p:nvPr/>
            </p:nvSpPr>
            <p:spPr>
              <a:xfrm>
                <a:off x="1373291" y="3153122"/>
                <a:ext cx="52176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91" y="3153122"/>
                <a:ext cx="521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00574FBF-C842-19D0-45F6-ECA85AAC50C4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>
            <a:off x="5996015" y="1735756"/>
            <a:ext cx="1415593" cy="14006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2010D2B-EF2A-717D-FCA6-31C1F7E10DAC}"/>
              </a:ext>
            </a:extLst>
          </p:cNvPr>
          <p:cNvSpPr/>
          <p:nvPr/>
        </p:nvSpPr>
        <p:spPr>
          <a:xfrm>
            <a:off x="7411608" y="2994474"/>
            <a:ext cx="1333948" cy="283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CC9B30-85B7-1F01-35C8-DA189F444DCC}"/>
              </a:ext>
            </a:extLst>
          </p:cNvPr>
          <p:cNvSpPr/>
          <p:nvPr/>
        </p:nvSpPr>
        <p:spPr>
          <a:xfrm>
            <a:off x="7176696" y="2557882"/>
            <a:ext cx="1784119" cy="1592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5723-E96D-2E8D-7EAB-C0A51DF21C36}"/>
              </a:ext>
            </a:extLst>
          </p:cNvPr>
          <p:cNvSpPr txBox="1"/>
          <p:nvPr/>
        </p:nvSpPr>
        <p:spPr>
          <a:xfrm>
            <a:off x="7155592" y="2607660"/>
            <a:ext cx="1784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471CBF-6B0F-14B1-C19B-316365362D55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8745556" y="3131538"/>
            <a:ext cx="575438" cy="48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/>
              <p:nvPr/>
            </p:nvSpPr>
            <p:spPr>
              <a:xfrm>
                <a:off x="9320994" y="2946872"/>
                <a:ext cx="77999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vi-V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994" y="2946872"/>
                <a:ext cx="779997" cy="36933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A60250-5D08-FE33-55F2-FE3046F7A7CC}"/>
              </a:ext>
            </a:extLst>
          </p:cNvPr>
          <p:cNvCxnSpPr>
            <a:cxnSpLocks/>
            <a:stCxn id="108" idx="3"/>
            <a:endCxn id="106" idx="1"/>
          </p:cNvCxnSpPr>
          <p:nvPr/>
        </p:nvCxnSpPr>
        <p:spPr>
          <a:xfrm flipV="1">
            <a:off x="8745555" y="3673675"/>
            <a:ext cx="575438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/>
              <p:nvPr/>
            </p:nvSpPr>
            <p:spPr>
              <a:xfrm>
                <a:off x="9320993" y="3489009"/>
                <a:ext cx="43260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vi-VN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993" y="3489009"/>
                <a:ext cx="4326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Decision 107">
            <a:extLst>
              <a:ext uri="{FF2B5EF4-FFF2-40B4-BE49-F238E27FC236}">
                <a16:creationId xmlns:a16="http://schemas.microsoft.com/office/drawing/2014/main" id="{F4CC1EBA-1284-98C7-AFE8-542D65B49DC4}"/>
              </a:ext>
            </a:extLst>
          </p:cNvPr>
          <p:cNvSpPr/>
          <p:nvPr/>
        </p:nvSpPr>
        <p:spPr>
          <a:xfrm>
            <a:off x="7406842" y="3427563"/>
            <a:ext cx="1338713" cy="49222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/>
              <p:nvPr/>
            </p:nvSpPr>
            <p:spPr>
              <a:xfrm>
                <a:off x="7609257" y="3532674"/>
                <a:ext cx="1363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/>
                  <a:t>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200"/>
                  <a:t>?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7" y="3532674"/>
                <a:ext cx="1363801" cy="276999"/>
              </a:xfrm>
              <a:prstGeom prst="rect">
                <a:avLst/>
              </a:prstGeom>
              <a:blipFill>
                <a:blip r:embed="rId19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/>
              <p:nvPr/>
            </p:nvSpPr>
            <p:spPr>
              <a:xfrm>
                <a:off x="7427608" y="3034549"/>
                <a:ext cx="1306512" cy="186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608" y="3034549"/>
                <a:ext cx="1306512" cy="186333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7505-A6AE-C547-5866-8D7C2A3A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705" r="8000"/>
          <a:stretch/>
        </p:blipFill>
        <p:spPr>
          <a:xfrm>
            <a:off x="5552016" y="1690688"/>
            <a:ext cx="5337657" cy="392906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1A7BFE-835A-1948-24A1-7CDDF66F0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326" r="5611"/>
          <a:stretch/>
        </p:blipFill>
        <p:spPr>
          <a:xfrm>
            <a:off x="581801" y="1690686"/>
            <a:ext cx="5514199" cy="392906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CDFB72C-9FCB-27A2-1C69-32A734F614CB}"/>
              </a:ext>
            </a:extLst>
          </p:cNvPr>
          <p:cNvSpPr/>
          <p:nvPr/>
        </p:nvSpPr>
        <p:spPr>
          <a:xfrm>
            <a:off x="1545723" y="1959426"/>
            <a:ext cx="5514199" cy="2808041"/>
          </a:xfrm>
          <a:prstGeom prst="arc">
            <a:avLst>
              <a:gd name="adj1" fmla="val 6127797"/>
              <a:gd name="adj2" fmla="val 15494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10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11892</TotalTime>
  <Words>58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1</cp:revision>
  <dcterms:created xsi:type="dcterms:W3CDTF">2024-02-19T02:49:22Z</dcterms:created>
  <dcterms:modified xsi:type="dcterms:W3CDTF">2024-02-27T09:01:24Z</dcterms:modified>
</cp:coreProperties>
</file>