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/>
    <p:restoredTop sz="96000"/>
  </p:normalViewPr>
  <p:slideViewPr>
    <p:cSldViewPr snapToGrid="0">
      <p:cViewPr>
        <p:scale>
          <a:sx n="179" d="100"/>
          <a:sy n="179" d="100"/>
        </p:scale>
        <p:origin x="-141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8BAF-33D9-736D-DA60-D5BDB17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494E-2F05-850F-F326-39190B8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9F5-3ECD-A1AC-2079-E0E92A8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E635-97BC-6B40-17FB-CCAE6BC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EF20-822C-EDE7-EA18-71321A3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30F4-40E4-A00E-3BF6-DB7B399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0C54-9F40-4750-7447-B99C58A9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887D-72CE-EB1D-14F4-55267D5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CEEA-973B-BE6E-6E2E-DFE9B4B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E44-05C1-740A-4A64-248AD00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74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0E46-0F76-5AC2-50DF-6EA5249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6E8-A3C1-D4B9-DCCC-F2F8C56D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F8AA-F1D3-3DA8-6573-73E2892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EF6D-0F60-DE7F-3F59-5C3D25A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26A4-1577-7AAC-AAA9-63FE2B8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1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EB0-4549-9A83-E6E3-5DD16F00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5B6-43EF-8B6A-C1FE-974C161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E12-8076-B8E9-27D4-B0C92EFA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5EA-BBC7-ADC0-E1E9-BCFDF9E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937B-EE0B-5A45-B41D-DF0A96C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C3BE-A22A-F36B-5DF8-20DC204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F911-9BF7-0599-3747-98A8F74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EF6-8A3E-B33A-996B-6CCAF9F4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D88-394B-0C12-2289-B734048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FF78-9EE6-B1DE-E79A-4D158FC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D7E-7375-80AE-B0F2-2466417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F220-BCEC-2677-A8AF-99A8329A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3983-199C-0D18-92EA-99CE6CF7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9A3-A94F-40A3-2F50-0EE8014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1C7-80D2-D21B-7163-F5595D6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9F1-F76C-0AAD-773A-3A8B51A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346-84FF-D982-BB79-E540ABA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65A-DC30-B5D1-405A-B9C576CF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A769-38DB-4D1F-8101-5F302FA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CCCE-3675-3CBB-4872-209FA219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E895-C99B-235F-3B6C-849AE32E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3BEF-5531-6FA2-A086-FD34ECC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CB4D-E884-3537-D8CE-A82F5F3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E1C3-7017-7906-D15F-1C1EBD6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20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38C-5749-B93D-B34B-2CEDB851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D691-93EA-0D4C-77D4-E08E2E9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7165-0316-E001-62DB-5BC6D49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0FFE-8F20-EFDF-6B51-58521AB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5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0E3A-E7FF-272D-3F23-78B4DF5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30BA-EDC5-B7CA-65D7-E0134C3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59C8-46FB-C39B-D6A2-871A8BC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68B-4C1A-0EF3-159A-5F0657D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585-DE38-234E-7563-1EF5791E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E8CA-B9E6-0122-B30E-E177458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6B7-2312-45CE-C63A-71C2BC46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A291-AB54-B4D3-4FE6-3E51201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F410-3D1D-05BB-E986-294C593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1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BA-054B-2843-FFE7-A33EBE2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4650-C7F0-9D31-D817-40BE66C1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C024-6D26-9BA8-5655-676E6869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01AA-A2CA-FC5D-D2D6-169DF6FE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FDAC-D037-1F42-E888-1374866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6E0-0898-8077-982B-C93FA1CD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697B-6591-ED62-7636-F493DC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80D3-6211-222F-C879-BDC7030F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873-D371-30D2-D179-8F59944B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6256-2FD6-764D-8502-9FA99CAC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04E-CC37-36F4-C767-6C08746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11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DE5-4893-B2E9-A985-A057795FD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650-32F9-80F6-0B85-F19E6072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7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F9F2A-64BB-1584-7E09-7DFE3AE94CBB}"/>
              </a:ext>
            </a:extLst>
          </p:cNvPr>
          <p:cNvSpPr/>
          <p:nvPr/>
        </p:nvSpPr>
        <p:spPr>
          <a:xfrm>
            <a:off x="5022060" y="3208034"/>
            <a:ext cx="1202532" cy="441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E9C64-6CE5-0EE6-DF08-8CCEB1687A0B}"/>
              </a:ext>
            </a:extLst>
          </p:cNvPr>
          <p:cNvSpPr/>
          <p:nvPr/>
        </p:nvSpPr>
        <p:spPr>
          <a:xfrm>
            <a:off x="2444554" y="1690050"/>
            <a:ext cx="2274570" cy="14228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EC42-5204-E68E-52A4-99F8E7AA1549}"/>
              </a:ext>
            </a:extLst>
          </p:cNvPr>
          <p:cNvSpPr txBox="1"/>
          <p:nvPr/>
        </p:nvSpPr>
        <p:spPr>
          <a:xfrm>
            <a:off x="2444554" y="1702868"/>
            <a:ext cx="1958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40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A0ED-A405-D08C-8212-C7AA2553514D}"/>
              </a:ext>
            </a:extLst>
          </p:cNvPr>
          <p:cNvSpPr/>
          <p:nvPr/>
        </p:nvSpPr>
        <p:spPr>
          <a:xfrm>
            <a:off x="2543137" y="2119545"/>
            <a:ext cx="2057400" cy="9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6A512-50EA-6C7F-0910-AE22E84FC4C5}"/>
              </a:ext>
            </a:extLst>
          </p:cNvPr>
          <p:cNvSpPr/>
          <p:nvPr/>
        </p:nvSpPr>
        <p:spPr>
          <a:xfrm>
            <a:off x="2638488" y="2466721"/>
            <a:ext cx="1859757" cy="49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400">
                <a:solidFill>
                  <a:schemeClr val="tx1"/>
                </a:solidFill>
              </a:rPr>
              <a:t>Quantum algorithms</a:t>
            </a:r>
          </a:p>
          <a:p>
            <a:r>
              <a:rPr lang="en-VN" sz="1400">
                <a:solidFill>
                  <a:schemeClr val="tx1"/>
                </a:solidFill>
              </a:rPr>
              <a:t>(VQE, QOAO)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DE4C5-CBC5-0C3B-702C-41F88C6E40D0}"/>
              </a:ext>
            </a:extLst>
          </p:cNvPr>
          <p:cNvSpPr txBox="1"/>
          <p:nvPr/>
        </p:nvSpPr>
        <p:spPr>
          <a:xfrm>
            <a:off x="2532948" y="214293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QPO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/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O</a:t>
                </a:r>
                <a:r>
                  <a:rPr lang="en-VN" sz="1400"/>
                  <a:t>bjective value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vi-VN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blipFill>
                <a:blip r:embed="rId2"/>
                <a:stretch>
                  <a:fillRect l="-14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0891DC-144A-ABC4-587A-05D3F2564B36}"/>
              </a:ext>
            </a:extLst>
          </p:cNvPr>
          <p:cNvCxnSpPr>
            <a:cxnSpLocks/>
          </p:cNvCxnSpPr>
          <p:nvPr/>
        </p:nvCxnSpPr>
        <p:spPr>
          <a:xfrm flipV="1">
            <a:off x="4498245" y="2847137"/>
            <a:ext cx="2006497" cy="21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/>
              <p:nvPr/>
            </p:nvSpPr>
            <p:spPr>
              <a:xfrm>
                <a:off x="6504742" y="1733176"/>
                <a:ext cx="17998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Return</a:t>
                </a:r>
                <a:r>
                  <a:rPr lang="en-VN" sz="1400"/>
                  <a:t> value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⟨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1733176"/>
                <a:ext cx="1799848" cy="307777"/>
              </a:xfrm>
              <a:prstGeom prst="rect">
                <a:avLst/>
              </a:prstGeom>
              <a:blipFill>
                <a:blip r:embed="rId3"/>
                <a:stretch>
                  <a:fillRect l="-1408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3CF399E9-74D3-9868-76D0-0A224A320A1F}"/>
              </a:ext>
            </a:extLst>
          </p:cNvPr>
          <p:cNvSpPr/>
          <p:nvPr/>
        </p:nvSpPr>
        <p:spPr>
          <a:xfrm>
            <a:off x="5022060" y="2228939"/>
            <a:ext cx="1202532" cy="252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Switch mode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267E90-0C3D-4E84-F66E-BB08B8F50532}"/>
              </a:ext>
            </a:extLst>
          </p:cNvPr>
          <p:cNvCxnSpPr>
            <a:cxnSpLocks/>
          </p:cNvCxnSpPr>
          <p:nvPr/>
        </p:nvCxnSpPr>
        <p:spPr>
          <a:xfrm>
            <a:off x="4615792" y="2355102"/>
            <a:ext cx="40626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36B129B-AB05-6FC1-6A23-3CB1609FEE85}"/>
              </a:ext>
            </a:extLst>
          </p:cNvPr>
          <p:cNvCxnSpPr>
            <a:cxnSpLocks/>
            <a:stCxn id="46" idx="3"/>
            <a:endCxn id="30" idx="0"/>
          </p:cNvCxnSpPr>
          <p:nvPr/>
        </p:nvCxnSpPr>
        <p:spPr>
          <a:xfrm>
            <a:off x="6224592" y="2355102"/>
            <a:ext cx="1133151" cy="345290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7F02FC0B-B2D9-7B08-D7C4-01EBCEB000AF}"/>
              </a:ext>
            </a:extLst>
          </p:cNvPr>
          <p:cNvCxnSpPr>
            <a:cxnSpLocks/>
            <a:stCxn id="46" idx="3"/>
            <a:endCxn id="36" idx="2"/>
          </p:cNvCxnSpPr>
          <p:nvPr/>
        </p:nvCxnSpPr>
        <p:spPr>
          <a:xfrm flipV="1">
            <a:off x="6224592" y="2040953"/>
            <a:ext cx="1180074" cy="314149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/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/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9EA83142-CE32-A9E6-C17C-0EF7BC9ADA3B}"/>
              </a:ext>
            </a:extLst>
          </p:cNvPr>
          <p:cNvSpPr/>
          <p:nvPr/>
        </p:nvSpPr>
        <p:spPr>
          <a:xfrm>
            <a:off x="6333871" y="1690050"/>
            <a:ext cx="2008613" cy="1392115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D32315-2786-EE3F-47F1-47FDCF2DF561}"/>
              </a:ext>
            </a:extLst>
          </p:cNvPr>
          <p:cNvSpPr txBox="1"/>
          <p:nvPr/>
        </p:nvSpPr>
        <p:spPr>
          <a:xfrm>
            <a:off x="6355035" y="3149228"/>
            <a:ext cx="23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Send results for post-processing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278AC974-2B88-1EBC-2B80-315045B4B5DA}"/>
              </a:ext>
            </a:extLst>
          </p:cNvPr>
          <p:cNvCxnSpPr>
            <a:cxnSpLocks/>
            <a:stCxn id="56" idx="3"/>
            <a:endCxn id="6" idx="3"/>
          </p:cNvCxnSpPr>
          <p:nvPr/>
        </p:nvCxnSpPr>
        <p:spPr>
          <a:xfrm flipH="1">
            <a:off x="6224592" y="2386108"/>
            <a:ext cx="2117892" cy="1042892"/>
          </a:xfrm>
          <a:prstGeom prst="bentConnector3">
            <a:avLst>
              <a:gd name="adj1" fmla="val -10794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34B4867-55F0-1DD8-E28C-E331175A6150}"/>
              </a:ext>
            </a:extLst>
          </p:cNvPr>
          <p:cNvSpPr txBox="1"/>
          <p:nvPr/>
        </p:nvSpPr>
        <p:spPr>
          <a:xfrm>
            <a:off x="3479202" y="3431712"/>
            <a:ext cx="111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(a)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5AE07B-7205-F1BC-2921-2B5DB5874ADF}"/>
              </a:ext>
            </a:extLst>
          </p:cNvPr>
          <p:cNvSpPr txBox="1"/>
          <p:nvPr/>
        </p:nvSpPr>
        <p:spPr>
          <a:xfrm>
            <a:off x="7192977" y="3430819"/>
            <a:ext cx="1111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(b)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39C48A2-13FB-F681-EFD0-8C581B0395C9}"/>
              </a:ext>
            </a:extLst>
          </p:cNvPr>
          <p:cNvSpPr txBox="1"/>
          <p:nvPr/>
        </p:nvSpPr>
        <p:spPr>
          <a:xfrm>
            <a:off x="3936206" y="3279264"/>
            <a:ext cx="75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Porfolio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71A7B9-4556-2083-AB4D-925800658D28}"/>
              </a:ext>
            </a:extLst>
          </p:cNvPr>
          <p:cNvCxnSpPr>
            <a:cxnSpLocks/>
            <a:stCxn id="6" idx="1"/>
            <a:endCxn id="130" idx="3"/>
          </p:cNvCxnSpPr>
          <p:nvPr/>
        </p:nvCxnSpPr>
        <p:spPr>
          <a:xfrm flipH="1">
            <a:off x="4689746" y="3429000"/>
            <a:ext cx="332314" cy="415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A664E130-D7BD-A906-FEFB-0188B03CB09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18940" y="2766102"/>
            <a:ext cx="904386" cy="4419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16C9A9A-6BB3-FED2-95BB-96464CE97529}"/>
              </a:ext>
            </a:extLst>
          </p:cNvPr>
          <p:cNvSpPr txBox="1"/>
          <p:nvPr/>
        </p:nvSpPr>
        <p:spPr>
          <a:xfrm>
            <a:off x="4841998" y="2500802"/>
            <a:ext cx="90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Collaborate</a:t>
            </a:r>
            <a:endParaRPr lang="en-VN" sz="1200"/>
          </a:p>
        </p:txBody>
      </p:sp>
    </p:spTree>
    <p:extLst>
      <p:ext uri="{BB962C8B-B14F-4D97-AF65-F5344CB8AC3E}">
        <p14:creationId xmlns:p14="http://schemas.microsoft.com/office/powerpoint/2010/main" val="38882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1">
            <a:extLst>
              <a:ext uri="{FF2B5EF4-FFF2-40B4-BE49-F238E27FC236}">
                <a16:creationId xmlns:a16="http://schemas.microsoft.com/office/drawing/2014/main" id="{318234A2-6D39-A3D8-F5EB-E89EB9E2F943}"/>
              </a:ext>
            </a:extLst>
          </p:cNvPr>
          <p:cNvSpPr/>
          <p:nvPr/>
        </p:nvSpPr>
        <p:spPr>
          <a:xfrm>
            <a:off x="4430545" y="2491127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/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blipFill>
                <a:blip r:embed="rId2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4B90EEB5-201C-2582-1B10-D7F2C9E187F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121263" y="2707127"/>
            <a:ext cx="3309282" cy="22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ED5EBA5B-7C75-1A70-A4B8-2320A793EA79}"/>
              </a:ext>
            </a:extLst>
          </p:cNvPr>
          <p:cNvSpPr/>
          <p:nvPr/>
        </p:nvSpPr>
        <p:spPr>
          <a:xfrm rot="17810042">
            <a:off x="4466230" y="2681253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D5476D77-A33D-F8E9-CC71-F2A0E1B2B6BA}"/>
              </a:ext>
            </a:extLst>
          </p:cNvPr>
          <p:cNvCxnSpPr>
            <a:cxnSpLocks/>
          </p:cNvCxnSpPr>
          <p:nvPr/>
        </p:nvCxnSpPr>
        <p:spPr>
          <a:xfrm flipV="1">
            <a:off x="4602383" y="2576735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/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nối Thẳng 9">
            <a:extLst>
              <a:ext uri="{FF2B5EF4-FFF2-40B4-BE49-F238E27FC236}">
                <a16:creationId xmlns:a16="http://schemas.microsoft.com/office/drawing/2014/main" id="{FFB05061-F28A-F749-7183-D984D53AEEC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130301" y="3497133"/>
            <a:ext cx="1984365" cy="26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12">
            <a:extLst>
              <a:ext uri="{FF2B5EF4-FFF2-40B4-BE49-F238E27FC236}">
                <a16:creationId xmlns:a16="http://schemas.microsoft.com/office/drawing/2014/main" id="{F5FBA337-1975-D1C9-FEEF-7E19162670AF}"/>
              </a:ext>
            </a:extLst>
          </p:cNvPr>
          <p:cNvCxnSpPr>
            <a:cxnSpLocks/>
          </p:cNvCxnSpPr>
          <p:nvPr/>
        </p:nvCxnSpPr>
        <p:spPr>
          <a:xfrm flipV="1">
            <a:off x="1301715" y="3444659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/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nối Thẳng 9">
            <a:extLst>
              <a:ext uri="{FF2B5EF4-FFF2-40B4-BE49-F238E27FC236}">
                <a16:creationId xmlns:a16="http://schemas.microsoft.com/office/drawing/2014/main" id="{EF9F465C-2F47-61D4-6CA3-46006BE41907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1146635" y="4318001"/>
            <a:ext cx="3292130" cy="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/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/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vi-VN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vi-VN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vi-V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 sz="12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blipFill>
                <a:blip r:embed="rId6"/>
                <a:stretch>
                  <a:fillRect l="-135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/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blipFill>
                <a:blip r:embed="rId7"/>
                <a:stretch>
                  <a:fillRect l="-270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Đường nối Thẳng 9">
            <a:extLst>
              <a:ext uri="{FF2B5EF4-FFF2-40B4-BE49-F238E27FC236}">
                <a16:creationId xmlns:a16="http://schemas.microsoft.com/office/drawing/2014/main" id="{32DAFF75-6CAB-48F2-6B57-108AB4DCFE7C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2909629" y="2368226"/>
            <a:ext cx="16680" cy="22385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9">
            <a:extLst>
              <a:ext uri="{FF2B5EF4-FFF2-40B4-BE49-F238E27FC236}">
                <a16:creationId xmlns:a16="http://schemas.microsoft.com/office/drawing/2014/main" id="{21047C46-B51D-3319-F56C-B289F57222D9}"/>
              </a:ext>
            </a:extLst>
          </p:cNvPr>
          <p:cNvCxnSpPr>
            <a:cxnSpLocks/>
          </p:cNvCxnSpPr>
          <p:nvPr/>
        </p:nvCxnSpPr>
        <p:spPr>
          <a:xfrm>
            <a:off x="2714790" y="3316834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9">
            <a:extLst>
              <a:ext uri="{FF2B5EF4-FFF2-40B4-BE49-F238E27FC236}">
                <a16:creationId xmlns:a16="http://schemas.microsoft.com/office/drawing/2014/main" id="{F379F175-9CB3-3433-37DF-3A01F0BBEF71}"/>
              </a:ext>
            </a:extLst>
          </p:cNvPr>
          <p:cNvCxnSpPr>
            <a:cxnSpLocks/>
          </p:cNvCxnSpPr>
          <p:nvPr/>
        </p:nvCxnSpPr>
        <p:spPr>
          <a:xfrm flipH="1">
            <a:off x="2713839" y="3332968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9">
            <a:extLst>
              <a:ext uri="{FF2B5EF4-FFF2-40B4-BE49-F238E27FC236}">
                <a16:creationId xmlns:a16="http://schemas.microsoft.com/office/drawing/2014/main" id="{3F743E5E-F9BA-B476-21DE-86D7DED8834D}"/>
              </a:ext>
            </a:extLst>
          </p:cNvPr>
          <p:cNvCxnSpPr>
            <a:cxnSpLocks/>
          </p:cNvCxnSpPr>
          <p:nvPr/>
        </p:nvCxnSpPr>
        <p:spPr>
          <a:xfrm>
            <a:off x="2714790" y="4160276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9">
            <a:extLst>
              <a:ext uri="{FF2B5EF4-FFF2-40B4-BE49-F238E27FC236}">
                <a16:creationId xmlns:a16="http://schemas.microsoft.com/office/drawing/2014/main" id="{17F9E808-C072-7164-D9DA-9841696FD586}"/>
              </a:ext>
            </a:extLst>
          </p:cNvPr>
          <p:cNvCxnSpPr>
            <a:cxnSpLocks/>
          </p:cNvCxnSpPr>
          <p:nvPr/>
        </p:nvCxnSpPr>
        <p:spPr>
          <a:xfrm flipH="1">
            <a:off x="2713839" y="4176410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BA2A14-2599-14B5-467F-26A50C47C943}"/>
              </a:ext>
            </a:extLst>
          </p:cNvPr>
          <p:cNvSpPr/>
          <p:nvPr/>
        </p:nvSpPr>
        <p:spPr>
          <a:xfrm>
            <a:off x="2825096" y="26426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/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ình chữ nhật 21">
            <a:extLst>
              <a:ext uri="{FF2B5EF4-FFF2-40B4-BE49-F238E27FC236}">
                <a16:creationId xmlns:a16="http://schemas.microsoft.com/office/drawing/2014/main" id="{5F7EEC33-C86F-7989-3491-142E63B455E8}"/>
              </a:ext>
            </a:extLst>
          </p:cNvPr>
          <p:cNvSpPr/>
          <p:nvPr/>
        </p:nvSpPr>
        <p:spPr>
          <a:xfrm>
            <a:off x="4438765" y="4109602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ng 26">
            <a:extLst>
              <a:ext uri="{FF2B5EF4-FFF2-40B4-BE49-F238E27FC236}">
                <a16:creationId xmlns:a16="http://schemas.microsoft.com/office/drawing/2014/main" id="{DD5E2DAF-F4F3-59A0-B938-5CD22244EA06}"/>
              </a:ext>
            </a:extLst>
          </p:cNvPr>
          <p:cNvSpPr/>
          <p:nvPr/>
        </p:nvSpPr>
        <p:spPr>
          <a:xfrm rot="17810042">
            <a:off x="4468509" y="429118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Đường kết nối Mũi tên Thẳng 28">
            <a:extLst>
              <a:ext uri="{FF2B5EF4-FFF2-40B4-BE49-F238E27FC236}">
                <a16:creationId xmlns:a16="http://schemas.microsoft.com/office/drawing/2014/main" id="{0B44E936-9355-4D55-ACFF-2157657963B0}"/>
              </a:ext>
            </a:extLst>
          </p:cNvPr>
          <p:cNvCxnSpPr>
            <a:cxnSpLocks/>
          </p:cNvCxnSpPr>
          <p:nvPr/>
        </p:nvCxnSpPr>
        <p:spPr>
          <a:xfrm flipV="1">
            <a:off x="4604662" y="418666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/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nối Thẳng 9">
            <a:extLst>
              <a:ext uri="{FF2B5EF4-FFF2-40B4-BE49-F238E27FC236}">
                <a16:creationId xmlns:a16="http://schemas.microsoft.com/office/drawing/2014/main" id="{0C638052-0898-6738-8003-0EC462D2756C}"/>
              </a:ext>
            </a:extLst>
          </p:cNvPr>
          <p:cNvCxnSpPr>
            <a:cxnSpLocks/>
          </p:cNvCxnSpPr>
          <p:nvPr/>
        </p:nvCxnSpPr>
        <p:spPr>
          <a:xfrm>
            <a:off x="251107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9">
            <a:extLst>
              <a:ext uri="{FF2B5EF4-FFF2-40B4-BE49-F238E27FC236}">
                <a16:creationId xmlns:a16="http://schemas.microsoft.com/office/drawing/2014/main" id="{88E0C33D-3394-2D13-68E1-0984F7F054BA}"/>
              </a:ext>
            </a:extLst>
          </p:cNvPr>
          <p:cNvCxnSpPr>
            <a:cxnSpLocks/>
          </p:cNvCxnSpPr>
          <p:nvPr/>
        </p:nvCxnSpPr>
        <p:spPr>
          <a:xfrm>
            <a:off x="3351963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/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/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9946AFFA-60FA-5265-E35B-C77B18C49743}"/>
              </a:ext>
            </a:extLst>
          </p:cNvPr>
          <p:cNvCxnSpPr>
            <a:cxnSpLocks/>
          </p:cNvCxnSpPr>
          <p:nvPr/>
        </p:nvCxnSpPr>
        <p:spPr>
          <a:xfrm>
            <a:off x="390483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/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B02398F-4CA2-EB50-B447-928973BC1DC6}"/>
              </a:ext>
            </a:extLst>
          </p:cNvPr>
          <p:cNvCxnSpPr>
            <a:cxnSpLocks/>
            <a:stCxn id="5" idx="2"/>
            <a:endCxn id="33" idx="2"/>
          </p:cNvCxnSpPr>
          <p:nvPr/>
        </p:nvCxnSpPr>
        <p:spPr>
          <a:xfrm rot="5400000" flipH="1">
            <a:off x="5508496" y="843747"/>
            <a:ext cx="130279" cy="7504821"/>
          </a:xfrm>
          <a:prstGeom prst="bentConnector3">
            <a:avLst>
              <a:gd name="adj1" fmla="val -386034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/>
              <p:nvPr/>
            </p:nvSpPr>
            <p:spPr>
              <a:xfrm>
                <a:off x="8313551" y="4770092"/>
                <a:ext cx="95349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sz="1400"/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51" y="4770092"/>
                <a:ext cx="953494" cy="307777"/>
              </a:xfrm>
              <a:prstGeom prst="rect">
                <a:avLst/>
              </a:prstGeom>
              <a:blipFill>
                <a:blip r:embed="rId13"/>
                <a:stretch>
                  <a:fillRect l="-1316" t="-4000" b="-2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/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/>
              <p:nvPr/>
            </p:nvSpPr>
            <p:spPr>
              <a:xfrm>
                <a:off x="1101828" y="3833724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28" y="3833724"/>
                <a:ext cx="5217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92010D2B-EF2A-717D-FCA6-31C1F7E10DAC}"/>
              </a:ext>
            </a:extLst>
          </p:cNvPr>
          <p:cNvSpPr/>
          <p:nvPr/>
        </p:nvSpPr>
        <p:spPr>
          <a:xfrm>
            <a:off x="8625545" y="2598326"/>
            <a:ext cx="1333948" cy="283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CC9B30-85B7-1F01-35C8-DA189F444DCC}"/>
              </a:ext>
            </a:extLst>
          </p:cNvPr>
          <p:cNvSpPr/>
          <p:nvPr/>
        </p:nvSpPr>
        <p:spPr>
          <a:xfrm>
            <a:off x="8347089" y="2161734"/>
            <a:ext cx="1914597" cy="1311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5723-E96D-2E8D-7EAB-C0A51DF21C36}"/>
              </a:ext>
            </a:extLst>
          </p:cNvPr>
          <p:cNvSpPr txBox="1"/>
          <p:nvPr/>
        </p:nvSpPr>
        <p:spPr>
          <a:xfrm>
            <a:off x="8369528" y="2211512"/>
            <a:ext cx="1914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 b="1">
                <a:solidFill>
                  <a:schemeClr val="tx1"/>
                </a:solidFill>
              </a:rPr>
              <a:t>Classical computer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471CBF-6B0F-14B1-C19B-316365362D55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>
            <a:off x="9959493" y="2740224"/>
            <a:ext cx="521960" cy="3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/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blipFill>
                <a:blip r:embed="rId16"/>
                <a:stretch>
                  <a:fillRect r="-12500"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A60250-5D08-FE33-55F2-FE3046F7A7C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9321435" y="3849672"/>
            <a:ext cx="4611" cy="31939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/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vi-VN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blipFill>
                <a:blip r:embed="rId17"/>
                <a:stretch>
                  <a:fillRect r="-45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/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400" i="1"/>
                  <a:t>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V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400" i="1"/>
                  <a:t>?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blipFill>
                <a:blip r:embed="rId1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/>
              <p:nvPr/>
            </p:nvSpPr>
            <p:spPr>
              <a:xfrm>
                <a:off x="8641545" y="2638401"/>
                <a:ext cx="1301895" cy="186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45" y="2638401"/>
                <a:ext cx="1301895" cy="186333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ecision 4">
            <a:extLst>
              <a:ext uri="{FF2B5EF4-FFF2-40B4-BE49-F238E27FC236}">
                <a16:creationId xmlns:a16="http://schemas.microsoft.com/office/drawing/2014/main" id="{471CDB69-1A06-D3CF-94CF-9B1C3F01236B}"/>
              </a:ext>
            </a:extLst>
          </p:cNvPr>
          <p:cNvSpPr/>
          <p:nvPr/>
        </p:nvSpPr>
        <p:spPr>
          <a:xfrm>
            <a:off x="8656689" y="4169071"/>
            <a:ext cx="1338713" cy="49222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/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140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V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VN" sz="14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blipFill>
                <a:blip r:embed="rId20"/>
                <a:stretch>
                  <a:fillRect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B42CB2-B419-1EE7-8EF6-397D6E6DA985}"/>
              </a:ext>
            </a:extLst>
          </p:cNvPr>
          <p:cNvCxnSpPr>
            <a:cxnSpLocks/>
            <a:stCxn id="5" idx="3"/>
            <a:endCxn id="106" idx="1"/>
          </p:cNvCxnSpPr>
          <p:nvPr/>
        </p:nvCxnSpPr>
        <p:spPr>
          <a:xfrm>
            <a:off x="9995402" y="4415184"/>
            <a:ext cx="669357" cy="57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7">
            <a:extLst>
              <a:ext uri="{FF2B5EF4-FFF2-40B4-BE49-F238E27FC236}">
                <a16:creationId xmlns:a16="http://schemas.microsoft.com/office/drawing/2014/main" id="{CDAB40E9-A9B9-578D-168E-496A1AC6DD4E}"/>
              </a:ext>
            </a:extLst>
          </p:cNvPr>
          <p:cNvSpPr txBox="1"/>
          <p:nvPr/>
        </p:nvSpPr>
        <p:spPr>
          <a:xfrm>
            <a:off x="10023362" y="4107405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</p:txBody>
      </p:sp>
      <p:sp>
        <p:nvSpPr>
          <p:cNvPr id="25" name="Hộp Văn bản 7">
            <a:extLst>
              <a:ext uri="{FF2B5EF4-FFF2-40B4-BE49-F238E27FC236}">
                <a16:creationId xmlns:a16="http://schemas.microsoft.com/office/drawing/2014/main" id="{1B7FC3F9-B885-36B7-BE6E-D4682A375871}"/>
              </a:ext>
            </a:extLst>
          </p:cNvPr>
          <p:cNvSpPr txBox="1"/>
          <p:nvPr/>
        </p:nvSpPr>
        <p:spPr>
          <a:xfrm>
            <a:off x="9327266" y="4656096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/>
              <p:nvPr/>
            </p:nvSpPr>
            <p:spPr>
              <a:xfrm>
                <a:off x="786767" y="2153333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7" y="2153333"/>
                <a:ext cx="334497" cy="307777"/>
              </a:xfrm>
              <a:prstGeom prst="rect">
                <a:avLst/>
              </a:prstGeom>
              <a:blipFill>
                <a:blip r:embed="rId21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nối Thẳng 9">
            <a:extLst>
              <a:ext uri="{FF2B5EF4-FFF2-40B4-BE49-F238E27FC236}">
                <a16:creationId xmlns:a16="http://schemas.microsoft.com/office/drawing/2014/main" id="{18B31CB7-DF75-70EA-F711-4C404759DCC1}"/>
              </a:ext>
            </a:extLst>
          </p:cNvPr>
          <p:cNvCxnSpPr>
            <a:cxnSpLocks/>
            <a:stCxn id="36" idx="3"/>
            <a:endCxn id="69" idx="2"/>
          </p:cNvCxnSpPr>
          <p:nvPr/>
        </p:nvCxnSpPr>
        <p:spPr>
          <a:xfrm flipV="1">
            <a:off x="1121264" y="2295522"/>
            <a:ext cx="2430935" cy="11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9">
            <a:extLst>
              <a:ext uri="{FF2B5EF4-FFF2-40B4-BE49-F238E27FC236}">
                <a16:creationId xmlns:a16="http://schemas.microsoft.com/office/drawing/2014/main" id="{28ED3F25-E4E1-8643-C1F4-CE8CD404A0F3}"/>
              </a:ext>
            </a:extLst>
          </p:cNvPr>
          <p:cNvCxnSpPr>
            <a:cxnSpLocks/>
            <a:stCxn id="49" idx="4"/>
            <a:endCxn id="34" idx="0"/>
          </p:cNvCxnSpPr>
          <p:nvPr/>
        </p:nvCxnSpPr>
        <p:spPr>
          <a:xfrm>
            <a:off x="1831524" y="2372945"/>
            <a:ext cx="366" cy="892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7E9156-CF3B-9C61-EB4B-8D99791CD267}"/>
              </a:ext>
            </a:extLst>
          </p:cNvPr>
          <p:cNvSpPr/>
          <p:nvPr/>
        </p:nvSpPr>
        <p:spPr>
          <a:xfrm>
            <a:off x="1759524" y="222894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6" name="Đường nối Thẳng 9">
            <a:extLst>
              <a:ext uri="{FF2B5EF4-FFF2-40B4-BE49-F238E27FC236}">
                <a16:creationId xmlns:a16="http://schemas.microsoft.com/office/drawing/2014/main" id="{86182796-1196-AF06-72DE-5A9EC1A5BC26}"/>
              </a:ext>
            </a:extLst>
          </p:cNvPr>
          <p:cNvCxnSpPr>
            <a:cxnSpLocks/>
            <a:stCxn id="63" idx="4"/>
            <a:endCxn id="32" idx="0"/>
          </p:cNvCxnSpPr>
          <p:nvPr/>
        </p:nvCxnSpPr>
        <p:spPr>
          <a:xfrm flipH="1">
            <a:off x="2229655" y="2363336"/>
            <a:ext cx="255" cy="138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A5C936F-43E2-A5C6-EA7F-07061F318011}"/>
              </a:ext>
            </a:extLst>
          </p:cNvPr>
          <p:cNvSpPr/>
          <p:nvPr/>
        </p:nvSpPr>
        <p:spPr>
          <a:xfrm>
            <a:off x="2157910" y="22193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7" name="Đường nối Thẳng 9">
            <a:extLst>
              <a:ext uri="{FF2B5EF4-FFF2-40B4-BE49-F238E27FC236}">
                <a16:creationId xmlns:a16="http://schemas.microsoft.com/office/drawing/2014/main" id="{CF210967-F975-FF16-8840-AD160EC61D99}"/>
              </a:ext>
            </a:extLst>
          </p:cNvPr>
          <p:cNvCxnSpPr>
            <a:cxnSpLocks/>
            <a:stCxn id="69" idx="4"/>
            <a:endCxn id="53" idx="0"/>
          </p:cNvCxnSpPr>
          <p:nvPr/>
        </p:nvCxnSpPr>
        <p:spPr>
          <a:xfrm>
            <a:off x="3624199" y="2367522"/>
            <a:ext cx="392" cy="122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B36FD76-F881-4786-E01D-5840032FCDEC}"/>
              </a:ext>
            </a:extLst>
          </p:cNvPr>
          <p:cNvSpPr/>
          <p:nvPr/>
        </p:nvSpPr>
        <p:spPr>
          <a:xfrm>
            <a:off x="3552199" y="222352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DF6B16-4A67-C893-6B0F-8749579B294E}"/>
              </a:ext>
            </a:extLst>
          </p:cNvPr>
          <p:cNvSpPr/>
          <p:nvPr/>
        </p:nvSpPr>
        <p:spPr>
          <a:xfrm>
            <a:off x="2837629" y="222422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A91550D-9841-1B92-6DAC-125FDB96B3FF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4870765" y="3188415"/>
            <a:ext cx="3762115" cy="1137187"/>
          </a:xfrm>
          <a:prstGeom prst="bentConnector3">
            <a:avLst>
              <a:gd name="adj1" fmla="val 8524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/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sSubSup>
                        <m:sSubSup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vi-VN" sz="1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sSub>
                        <m:sSub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blipFill>
                <a:blip r:embed="rId2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19552CE-319D-04D3-4F4C-67130490FE96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>
            <a:off x="9982703" y="3188415"/>
            <a:ext cx="383406" cy="485825"/>
          </a:xfrm>
          <a:prstGeom prst="bentConnector3">
            <a:avLst>
              <a:gd name="adj1" fmla="val 15962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43688D-90C7-F9D3-AA0D-4F77D9464371}"/>
              </a:ext>
            </a:extLst>
          </p:cNvPr>
          <p:cNvSpPr/>
          <p:nvPr/>
        </p:nvSpPr>
        <p:spPr>
          <a:xfrm>
            <a:off x="2567036" y="1871921"/>
            <a:ext cx="720106" cy="2806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C76936-412F-7E8E-A402-78EC2C16268A}"/>
              </a:ext>
            </a:extLst>
          </p:cNvPr>
          <p:cNvSpPr/>
          <p:nvPr/>
        </p:nvSpPr>
        <p:spPr>
          <a:xfrm>
            <a:off x="5311726" y="1909576"/>
            <a:ext cx="2414361" cy="198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8" name="Đường nối Thẳng 9">
            <a:extLst>
              <a:ext uri="{FF2B5EF4-FFF2-40B4-BE49-F238E27FC236}">
                <a16:creationId xmlns:a16="http://schemas.microsoft.com/office/drawing/2014/main" id="{7E2C5009-3E42-B12C-C3C2-45C386EB22D6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5955686" y="2224915"/>
            <a:ext cx="1648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Đường nối Thẳng 9">
            <a:extLst>
              <a:ext uri="{FF2B5EF4-FFF2-40B4-BE49-F238E27FC236}">
                <a16:creationId xmlns:a16="http://schemas.microsoft.com/office/drawing/2014/main" id="{D2500E03-2C1D-D510-0356-0676283DADCA}"/>
              </a:ext>
            </a:extLst>
          </p:cNvPr>
          <p:cNvCxnSpPr>
            <a:cxnSpLocks/>
          </p:cNvCxnSpPr>
          <p:nvPr/>
        </p:nvCxnSpPr>
        <p:spPr>
          <a:xfrm>
            <a:off x="5948165" y="2075460"/>
            <a:ext cx="1656000" cy="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nối Thẳng 9">
            <a:extLst>
              <a:ext uri="{FF2B5EF4-FFF2-40B4-BE49-F238E27FC236}">
                <a16:creationId xmlns:a16="http://schemas.microsoft.com/office/drawing/2014/main" id="{B8D72A93-8A09-B4F6-32D9-CD88278679FB}"/>
              </a:ext>
            </a:extLst>
          </p:cNvPr>
          <p:cNvCxnSpPr>
            <a:cxnSpLocks/>
          </p:cNvCxnSpPr>
          <p:nvPr/>
        </p:nvCxnSpPr>
        <p:spPr>
          <a:xfrm>
            <a:off x="5959588" y="242147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Đường nối Thẳng 9">
            <a:extLst>
              <a:ext uri="{FF2B5EF4-FFF2-40B4-BE49-F238E27FC236}">
                <a16:creationId xmlns:a16="http://schemas.microsoft.com/office/drawing/2014/main" id="{B7095D96-7670-BE59-6230-5B104340D6FF}"/>
              </a:ext>
            </a:extLst>
          </p:cNvPr>
          <p:cNvCxnSpPr>
            <a:cxnSpLocks/>
          </p:cNvCxnSpPr>
          <p:nvPr/>
        </p:nvCxnSpPr>
        <p:spPr>
          <a:xfrm>
            <a:off x="5959588" y="2687874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nối Thẳng 9">
            <a:extLst>
              <a:ext uri="{FF2B5EF4-FFF2-40B4-BE49-F238E27FC236}">
                <a16:creationId xmlns:a16="http://schemas.microsoft.com/office/drawing/2014/main" id="{DB4A7134-488F-2E21-5F36-0E07E5880D1B}"/>
              </a:ext>
            </a:extLst>
          </p:cNvPr>
          <p:cNvCxnSpPr>
            <a:cxnSpLocks/>
          </p:cNvCxnSpPr>
          <p:nvPr/>
        </p:nvCxnSpPr>
        <p:spPr>
          <a:xfrm>
            <a:off x="6189604" y="2058655"/>
            <a:ext cx="0" cy="11455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nối Thẳng 9">
            <a:extLst>
              <a:ext uri="{FF2B5EF4-FFF2-40B4-BE49-F238E27FC236}">
                <a16:creationId xmlns:a16="http://schemas.microsoft.com/office/drawing/2014/main" id="{BB0FD91D-DDFF-97E4-B3FE-097E16C491EE}"/>
              </a:ext>
            </a:extLst>
          </p:cNvPr>
          <p:cNvCxnSpPr>
            <a:cxnSpLocks/>
          </p:cNvCxnSpPr>
          <p:nvPr/>
        </p:nvCxnSpPr>
        <p:spPr>
          <a:xfrm>
            <a:off x="6083181" y="233320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nối Thẳng 9">
            <a:extLst>
              <a:ext uri="{FF2B5EF4-FFF2-40B4-BE49-F238E27FC236}">
                <a16:creationId xmlns:a16="http://schemas.microsoft.com/office/drawing/2014/main" id="{66AAB5FA-A93D-EEB2-49F7-4CCDDC84A54B}"/>
              </a:ext>
            </a:extLst>
          </p:cNvPr>
          <p:cNvCxnSpPr>
            <a:cxnSpLocks/>
          </p:cNvCxnSpPr>
          <p:nvPr/>
        </p:nvCxnSpPr>
        <p:spPr>
          <a:xfrm flipH="1">
            <a:off x="6082230" y="2340374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C7ABF59-4370-73D0-1D4A-98C860305C02}"/>
              </a:ext>
            </a:extLst>
          </p:cNvPr>
          <p:cNvSpPr/>
          <p:nvPr/>
        </p:nvSpPr>
        <p:spPr>
          <a:xfrm>
            <a:off x="6146470" y="20336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E8D3F4F-FB0F-6F7B-61DF-F30C430FEB19}"/>
              </a:ext>
            </a:extLst>
          </p:cNvPr>
          <p:cNvSpPr/>
          <p:nvPr/>
        </p:nvSpPr>
        <p:spPr>
          <a:xfrm>
            <a:off x="6150538" y="218183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5" name="Đường nối Thẳng 9">
            <a:extLst>
              <a:ext uri="{FF2B5EF4-FFF2-40B4-BE49-F238E27FC236}">
                <a16:creationId xmlns:a16="http://schemas.microsoft.com/office/drawing/2014/main" id="{1889B9A7-2A7D-C33D-7E2B-10F94082E10A}"/>
              </a:ext>
            </a:extLst>
          </p:cNvPr>
          <p:cNvCxnSpPr>
            <a:cxnSpLocks/>
          </p:cNvCxnSpPr>
          <p:nvPr/>
        </p:nvCxnSpPr>
        <p:spPr>
          <a:xfrm>
            <a:off x="6085949" y="3134000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Đường nối Thẳng 9">
            <a:extLst>
              <a:ext uri="{FF2B5EF4-FFF2-40B4-BE49-F238E27FC236}">
                <a16:creationId xmlns:a16="http://schemas.microsoft.com/office/drawing/2014/main" id="{1BA2DE38-ED1C-FBE7-2618-CC20348198C4}"/>
              </a:ext>
            </a:extLst>
          </p:cNvPr>
          <p:cNvCxnSpPr>
            <a:cxnSpLocks/>
          </p:cNvCxnSpPr>
          <p:nvPr/>
        </p:nvCxnSpPr>
        <p:spPr>
          <a:xfrm flipH="1">
            <a:off x="6084998" y="314117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Đường nối Thẳng 9">
            <a:extLst>
              <a:ext uri="{FF2B5EF4-FFF2-40B4-BE49-F238E27FC236}">
                <a16:creationId xmlns:a16="http://schemas.microsoft.com/office/drawing/2014/main" id="{16329E80-F877-64A1-F530-3906C07CD16F}"/>
              </a:ext>
            </a:extLst>
          </p:cNvPr>
          <p:cNvCxnSpPr>
            <a:cxnSpLocks/>
          </p:cNvCxnSpPr>
          <p:nvPr/>
        </p:nvCxnSpPr>
        <p:spPr>
          <a:xfrm>
            <a:off x="5959588" y="2953261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Đường nối Thẳng 9">
            <a:extLst>
              <a:ext uri="{FF2B5EF4-FFF2-40B4-BE49-F238E27FC236}">
                <a16:creationId xmlns:a16="http://schemas.microsoft.com/office/drawing/2014/main" id="{9314367F-0F46-E6F4-F100-56A58C51CEE5}"/>
              </a:ext>
            </a:extLst>
          </p:cNvPr>
          <p:cNvCxnSpPr>
            <a:cxnSpLocks/>
          </p:cNvCxnSpPr>
          <p:nvPr/>
        </p:nvCxnSpPr>
        <p:spPr>
          <a:xfrm>
            <a:off x="5959588" y="3227890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Đường nối Thẳng 9">
            <a:extLst>
              <a:ext uri="{FF2B5EF4-FFF2-40B4-BE49-F238E27FC236}">
                <a16:creationId xmlns:a16="http://schemas.microsoft.com/office/drawing/2014/main" id="{7F2A671C-AF0E-D56C-F5B8-D96888F0BD8C}"/>
              </a:ext>
            </a:extLst>
          </p:cNvPr>
          <p:cNvCxnSpPr>
            <a:cxnSpLocks/>
          </p:cNvCxnSpPr>
          <p:nvPr/>
        </p:nvCxnSpPr>
        <p:spPr>
          <a:xfrm>
            <a:off x="5959588" y="349429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Đường nối Thẳng 9">
            <a:extLst>
              <a:ext uri="{FF2B5EF4-FFF2-40B4-BE49-F238E27FC236}">
                <a16:creationId xmlns:a16="http://schemas.microsoft.com/office/drawing/2014/main" id="{6FED1C55-1CC2-45AF-147A-DA58B3E56010}"/>
              </a:ext>
            </a:extLst>
          </p:cNvPr>
          <p:cNvCxnSpPr>
            <a:cxnSpLocks/>
          </p:cNvCxnSpPr>
          <p:nvPr/>
        </p:nvCxnSpPr>
        <p:spPr>
          <a:xfrm>
            <a:off x="5959588" y="3759679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Đường nối Thẳng 9">
            <a:extLst>
              <a:ext uri="{FF2B5EF4-FFF2-40B4-BE49-F238E27FC236}">
                <a16:creationId xmlns:a16="http://schemas.microsoft.com/office/drawing/2014/main" id="{A3C6B632-CC86-2EFF-1A6D-3F1400DF0692}"/>
              </a:ext>
            </a:extLst>
          </p:cNvPr>
          <p:cNvCxnSpPr>
            <a:cxnSpLocks/>
          </p:cNvCxnSpPr>
          <p:nvPr/>
        </p:nvCxnSpPr>
        <p:spPr>
          <a:xfrm>
            <a:off x="6558134" y="2061425"/>
            <a:ext cx="0" cy="1432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Đường nối Thẳng 9">
            <a:extLst>
              <a:ext uri="{FF2B5EF4-FFF2-40B4-BE49-F238E27FC236}">
                <a16:creationId xmlns:a16="http://schemas.microsoft.com/office/drawing/2014/main" id="{ABDE668F-97DE-7664-46F4-C975A24B2339}"/>
              </a:ext>
            </a:extLst>
          </p:cNvPr>
          <p:cNvCxnSpPr>
            <a:cxnSpLocks/>
          </p:cNvCxnSpPr>
          <p:nvPr/>
        </p:nvCxnSpPr>
        <p:spPr>
          <a:xfrm>
            <a:off x="6451711" y="258535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Đường nối Thẳng 9">
            <a:extLst>
              <a:ext uri="{FF2B5EF4-FFF2-40B4-BE49-F238E27FC236}">
                <a16:creationId xmlns:a16="http://schemas.microsoft.com/office/drawing/2014/main" id="{7EFC6331-27E5-8976-B454-2C30C57C06C5}"/>
              </a:ext>
            </a:extLst>
          </p:cNvPr>
          <p:cNvCxnSpPr>
            <a:cxnSpLocks/>
          </p:cNvCxnSpPr>
          <p:nvPr/>
        </p:nvCxnSpPr>
        <p:spPr>
          <a:xfrm flipH="1">
            <a:off x="6450760" y="259252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D941B54A-F36F-A16C-9932-39CD528AFF43}"/>
              </a:ext>
            </a:extLst>
          </p:cNvPr>
          <p:cNvSpPr/>
          <p:nvPr/>
        </p:nvSpPr>
        <p:spPr>
          <a:xfrm>
            <a:off x="6524208" y="204112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77ED64C-D152-A162-3B26-FF3166E2F534}"/>
              </a:ext>
            </a:extLst>
          </p:cNvPr>
          <p:cNvSpPr/>
          <p:nvPr/>
        </p:nvSpPr>
        <p:spPr>
          <a:xfrm>
            <a:off x="6522274" y="218752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83" name="Đường nối Thẳng 9">
            <a:extLst>
              <a:ext uri="{FF2B5EF4-FFF2-40B4-BE49-F238E27FC236}">
                <a16:creationId xmlns:a16="http://schemas.microsoft.com/office/drawing/2014/main" id="{5E9964CD-C81D-9920-85CB-278BA72E4BCC}"/>
              </a:ext>
            </a:extLst>
          </p:cNvPr>
          <p:cNvCxnSpPr>
            <a:cxnSpLocks/>
          </p:cNvCxnSpPr>
          <p:nvPr/>
        </p:nvCxnSpPr>
        <p:spPr>
          <a:xfrm>
            <a:off x="6454479" y="338615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Đường nối Thẳng 9">
            <a:extLst>
              <a:ext uri="{FF2B5EF4-FFF2-40B4-BE49-F238E27FC236}">
                <a16:creationId xmlns:a16="http://schemas.microsoft.com/office/drawing/2014/main" id="{6C79F059-5AA1-DA94-3855-78B32452E79B}"/>
              </a:ext>
            </a:extLst>
          </p:cNvPr>
          <p:cNvCxnSpPr>
            <a:cxnSpLocks/>
          </p:cNvCxnSpPr>
          <p:nvPr/>
        </p:nvCxnSpPr>
        <p:spPr>
          <a:xfrm flipH="1">
            <a:off x="6453528" y="340124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402F902-D3ED-E646-29CA-BA2185091921}"/>
              </a:ext>
            </a:extLst>
          </p:cNvPr>
          <p:cNvSpPr txBox="1"/>
          <p:nvPr/>
        </p:nvSpPr>
        <p:spPr>
          <a:xfrm>
            <a:off x="7270991" y="2569156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B6E97A8-4B88-B58C-8FBB-5AA47414F628}"/>
              </a:ext>
            </a:extLst>
          </p:cNvPr>
          <p:cNvSpPr txBox="1"/>
          <p:nvPr/>
        </p:nvSpPr>
        <p:spPr>
          <a:xfrm>
            <a:off x="7274706" y="3370705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cxnSp>
        <p:nvCxnSpPr>
          <p:cNvPr id="190" name="Đường nối Thẳng 9">
            <a:extLst>
              <a:ext uri="{FF2B5EF4-FFF2-40B4-BE49-F238E27FC236}">
                <a16:creationId xmlns:a16="http://schemas.microsoft.com/office/drawing/2014/main" id="{BDBD58F9-4F8E-CB44-EBA6-AC5A6E0A849F}"/>
              </a:ext>
            </a:extLst>
          </p:cNvPr>
          <p:cNvCxnSpPr>
            <a:cxnSpLocks/>
          </p:cNvCxnSpPr>
          <p:nvPr/>
        </p:nvCxnSpPr>
        <p:spPr>
          <a:xfrm>
            <a:off x="7124715" y="2056370"/>
            <a:ext cx="0" cy="169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Đường nối Thẳng 9">
            <a:extLst>
              <a:ext uri="{FF2B5EF4-FFF2-40B4-BE49-F238E27FC236}">
                <a16:creationId xmlns:a16="http://schemas.microsoft.com/office/drawing/2014/main" id="{6E7C155C-9450-0436-8EF2-043684442D87}"/>
              </a:ext>
            </a:extLst>
          </p:cNvPr>
          <p:cNvCxnSpPr>
            <a:cxnSpLocks/>
          </p:cNvCxnSpPr>
          <p:nvPr/>
        </p:nvCxnSpPr>
        <p:spPr>
          <a:xfrm>
            <a:off x="7018292" y="285422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Đường nối Thẳng 9">
            <a:extLst>
              <a:ext uri="{FF2B5EF4-FFF2-40B4-BE49-F238E27FC236}">
                <a16:creationId xmlns:a16="http://schemas.microsoft.com/office/drawing/2014/main" id="{EEBC897A-8E4F-AD6C-69B8-666A7BF4DE43}"/>
              </a:ext>
            </a:extLst>
          </p:cNvPr>
          <p:cNvCxnSpPr>
            <a:cxnSpLocks/>
          </p:cNvCxnSpPr>
          <p:nvPr/>
        </p:nvCxnSpPr>
        <p:spPr>
          <a:xfrm flipH="1">
            <a:off x="7017341" y="2860013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0BC86DA8-D4A5-C97A-7F4D-E35E8CBB1F26}"/>
              </a:ext>
            </a:extLst>
          </p:cNvPr>
          <p:cNvSpPr/>
          <p:nvPr/>
        </p:nvSpPr>
        <p:spPr>
          <a:xfrm>
            <a:off x="7083785" y="203989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00CE973-DDB7-8641-C284-B20C1A34DC6E}"/>
              </a:ext>
            </a:extLst>
          </p:cNvPr>
          <p:cNvSpPr/>
          <p:nvPr/>
        </p:nvSpPr>
        <p:spPr>
          <a:xfrm>
            <a:off x="7083785" y="218323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5" name="Đường nối Thẳng 9">
            <a:extLst>
              <a:ext uri="{FF2B5EF4-FFF2-40B4-BE49-F238E27FC236}">
                <a16:creationId xmlns:a16="http://schemas.microsoft.com/office/drawing/2014/main" id="{C933542D-7BFF-6DF1-7EFE-991178520619}"/>
              </a:ext>
            </a:extLst>
          </p:cNvPr>
          <p:cNvCxnSpPr>
            <a:cxnSpLocks/>
          </p:cNvCxnSpPr>
          <p:nvPr/>
        </p:nvCxnSpPr>
        <p:spPr>
          <a:xfrm>
            <a:off x="7021060" y="365502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Đường nối Thẳng 9">
            <a:extLst>
              <a:ext uri="{FF2B5EF4-FFF2-40B4-BE49-F238E27FC236}">
                <a16:creationId xmlns:a16="http://schemas.microsoft.com/office/drawing/2014/main" id="{A121C7CA-4276-BF72-0218-852519907780}"/>
              </a:ext>
            </a:extLst>
          </p:cNvPr>
          <p:cNvCxnSpPr>
            <a:cxnSpLocks/>
          </p:cNvCxnSpPr>
          <p:nvPr/>
        </p:nvCxnSpPr>
        <p:spPr>
          <a:xfrm flipH="1">
            <a:off x="7020109" y="365427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0A27230D-5DA6-C39E-B7A5-8D1CF80057FD}"/>
              </a:ext>
            </a:extLst>
          </p:cNvPr>
          <p:cNvCxnSpPr>
            <a:cxnSpLocks/>
            <a:stCxn id="102" idx="0"/>
            <a:endCxn id="147" idx="0"/>
          </p:cNvCxnSpPr>
          <p:nvPr/>
        </p:nvCxnSpPr>
        <p:spPr>
          <a:xfrm rot="16200000" flipH="1">
            <a:off x="4704170" y="94839"/>
            <a:ext cx="37655" cy="3591818"/>
          </a:xfrm>
          <a:prstGeom prst="curvedConnector3">
            <a:avLst>
              <a:gd name="adj1" fmla="val -8195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E8A74-5E3A-638C-979D-14B0028756FE}"/>
              </a:ext>
            </a:extLst>
          </p:cNvPr>
          <p:cNvSpPr txBox="1"/>
          <p:nvPr/>
        </p:nvSpPr>
        <p:spPr>
          <a:xfrm>
            <a:off x="2556482" y="5171697"/>
            <a:ext cx="39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(a)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47EC0CD-D2FB-1986-5F86-80B24FA10DEC}"/>
              </a:ext>
            </a:extLst>
          </p:cNvPr>
          <p:cNvSpPr txBox="1"/>
          <p:nvPr/>
        </p:nvSpPr>
        <p:spPr>
          <a:xfrm>
            <a:off x="6270234" y="5178829"/>
            <a:ext cx="99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(b)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368A7-2F29-93D4-8512-CDDB7604707F}"/>
              </a:ext>
            </a:extLst>
          </p:cNvPr>
          <p:cNvSpPr txBox="1"/>
          <p:nvPr/>
        </p:nvSpPr>
        <p:spPr>
          <a:xfrm>
            <a:off x="9356197" y="5171698"/>
            <a:ext cx="99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(c)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D15AD32-F880-93AF-AA56-2F6D32412A1E}"/>
              </a:ext>
            </a:extLst>
          </p:cNvPr>
          <p:cNvSpPr/>
          <p:nvPr/>
        </p:nvSpPr>
        <p:spPr>
          <a:xfrm>
            <a:off x="6029749" y="4061742"/>
            <a:ext cx="314334" cy="12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9339E600-8107-9C1E-7E0D-C5E1BB21B0AB}"/>
              </a:ext>
            </a:extLst>
          </p:cNvPr>
          <p:cNvCxnSpPr>
            <a:cxnSpLocks/>
            <a:stCxn id="215" idx="3"/>
            <a:endCxn id="127" idx="1"/>
          </p:cNvCxnSpPr>
          <p:nvPr/>
        </p:nvCxnSpPr>
        <p:spPr>
          <a:xfrm flipV="1">
            <a:off x="6344083" y="2731568"/>
            <a:ext cx="2297462" cy="1393963"/>
          </a:xfrm>
          <a:prstGeom prst="bentConnector3">
            <a:avLst>
              <a:gd name="adj1" fmla="val 68905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441EF4C-2477-7B5F-271D-9A7DF11E1711}"/>
              </a:ext>
            </a:extLst>
          </p:cNvPr>
          <p:cNvCxnSpPr>
            <a:cxnSpLocks/>
            <a:stCxn id="4" idx="3"/>
            <a:endCxn id="215" idx="3"/>
          </p:cNvCxnSpPr>
          <p:nvPr/>
        </p:nvCxnSpPr>
        <p:spPr>
          <a:xfrm>
            <a:off x="4862545" y="2707127"/>
            <a:ext cx="1481538" cy="1418404"/>
          </a:xfrm>
          <a:prstGeom prst="bentConnector3">
            <a:avLst>
              <a:gd name="adj1" fmla="val 16679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/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blipFill>
                <a:blip r:embed="rId23"/>
                <a:stretch>
                  <a:fillRect r="-4000"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/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/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blipFill>
                <a:blip r:embed="rId25"/>
                <a:stretch>
                  <a:fillRect r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Left Brace 235">
            <a:extLst>
              <a:ext uri="{FF2B5EF4-FFF2-40B4-BE49-F238E27FC236}">
                <a16:creationId xmlns:a16="http://schemas.microsoft.com/office/drawing/2014/main" id="{4C81A463-520B-9547-35C2-A7117BD28E40}"/>
              </a:ext>
            </a:extLst>
          </p:cNvPr>
          <p:cNvSpPr/>
          <p:nvPr/>
        </p:nvSpPr>
        <p:spPr>
          <a:xfrm>
            <a:off x="5832002" y="242147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/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blipFill>
                <a:blip r:embed="rId26"/>
                <a:stretch>
                  <a:fillRect r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Left Brace 237">
            <a:extLst>
              <a:ext uri="{FF2B5EF4-FFF2-40B4-BE49-F238E27FC236}">
                <a16:creationId xmlns:a16="http://schemas.microsoft.com/office/drawing/2014/main" id="{D9ABC9FD-EAA4-364A-873A-44E25D286CCB}"/>
              </a:ext>
            </a:extLst>
          </p:cNvPr>
          <p:cNvSpPr/>
          <p:nvPr/>
        </p:nvSpPr>
        <p:spPr>
          <a:xfrm>
            <a:off x="5827324" y="322740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C8FAC2B-2E46-5591-4716-4797A47A32DF}"/>
              </a:ext>
            </a:extLst>
          </p:cNvPr>
          <p:cNvSpPr/>
          <p:nvPr/>
        </p:nvSpPr>
        <p:spPr>
          <a:xfrm>
            <a:off x="552040" y="1754883"/>
            <a:ext cx="4436484" cy="3322986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00" name="Đường nối Thẳng 12">
            <a:extLst>
              <a:ext uri="{FF2B5EF4-FFF2-40B4-BE49-F238E27FC236}">
                <a16:creationId xmlns:a16="http://schemas.microsoft.com/office/drawing/2014/main" id="{568667C6-4694-6543-DAE7-B771D797F01D}"/>
              </a:ext>
            </a:extLst>
          </p:cNvPr>
          <p:cNvCxnSpPr>
            <a:cxnSpLocks/>
          </p:cNvCxnSpPr>
          <p:nvPr/>
        </p:nvCxnSpPr>
        <p:spPr>
          <a:xfrm flipV="1">
            <a:off x="1318647" y="4240528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D12C919-F916-49FE-02B4-D8FB762DC441}"/>
              </a:ext>
            </a:extLst>
          </p:cNvPr>
          <p:cNvSpPr/>
          <p:nvPr/>
        </p:nvSpPr>
        <p:spPr>
          <a:xfrm>
            <a:off x="5225724" y="1747751"/>
            <a:ext cx="2583932" cy="221112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F9BC70E-DCA8-AD53-B6BD-10185C6A543D}"/>
              </a:ext>
            </a:extLst>
          </p:cNvPr>
          <p:cNvSpPr txBox="1"/>
          <p:nvPr/>
        </p:nvSpPr>
        <p:spPr>
          <a:xfrm rot="5400000">
            <a:off x="6599440" y="2527147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F51344D-12AD-D511-2B85-723F7D8F3642}"/>
              </a:ext>
            </a:extLst>
          </p:cNvPr>
          <p:cNvSpPr txBox="1"/>
          <p:nvPr/>
        </p:nvSpPr>
        <p:spPr>
          <a:xfrm rot="5400000">
            <a:off x="6591342" y="3341533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796E91F-FD6F-494C-7FB8-DE26F4D041DF}"/>
              </a:ext>
            </a:extLst>
          </p:cNvPr>
          <p:cNvSpPr/>
          <p:nvPr/>
        </p:nvSpPr>
        <p:spPr>
          <a:xfrm>
            <a:off x="8192194" y="1741786"/>
            <a:ext cx="2897977" cy="333608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9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7505-A6AE-C547-5866-8D7C2A3A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705" r="8000"/>
          <a:stretch/>
        </p:blipFill>
        <p:spPr>
          <a:xfrm>
            <a:off x="5552016" y="1690688"/>
            <a:ext cx="5337657" cy="392906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1A7BFE-835A-1948-24A1-7CDDF66F0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326" r="5611"/>
          <a:stretch/>
        </p:blipFill>
        <p:spPr>
          <a:xfrm>
            <a:off x="581801" y="1690686"/>
            <a:ext cx="5514199" cy="392906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CDFB72C-9FCB-27A2-1C69-32A734F614CB}"/>
              </a:ext>
            </a:extLst>
          </p:cNvPr>
          <p:cNvSpPr/>
          <p:nvPr/>
        </p:nvSpPr>
        <p:spPr>
          <a:xfrm>
            <a:off x="1545723" y="1959426"/>
            <a:ext cx="5514199" cy="2808041"/>
          </a:xfrm>
          <a:prstGeom prst="arc">
            <a:avLst>
              <a:gd name="adj1" fmla="val 6127797"/>
              <a:gd name="adj2" fmla="val 15494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10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32056</TotalTime>
  <Words>127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5</cp:revision>
  <dcterms:created xsi:type="dcterms:W3CDTF">2024-02-19T02:49:22Z</dcterms:created>
  <dcterms:modified xsi:type="dcterms:W3CDTF">2024-04-17T05:41:04Z</dcterms:modified>
</cp:coreProperties>
</file>