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9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5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2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4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4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1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98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4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B2A6-5B64-4F2B-B871-FA39CDF7BAF9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2395-94C8-4897-B992-ACDE1C0C08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6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3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6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2021-12-27T19:12:09Z</dcterms:created>
  <dcterms:modified xsi:type="dcterms:W3CDTF">2021-12-28T11:00:03Z</dcterms:modified>
</cp:coreProperties>
</file>