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16DF5-B68C-4EA4-ADFF-E73FF536B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9036C7-657A-440F-BBA9-80EF0F187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CCAAAC-8607-4573-AD59-9814A901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3B6BE4-1F6D-468C-8A60-AF4340D8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B3FADB-FC11-4609-B3AB-1987E90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00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0C111-7121-48E4-BF64-86737EDC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49E654-14D6-4B2C-93E6-3CFF93793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B1AA03-948E-4FD6-9C0C-71436307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714425-C84A-4A1C-917A-CF8EF6A3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AC1F0C-3D93-4AA7-8D43-14F17FED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77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964CA92-FD1E-4B90-8517-5501A1AEB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1F7ECA-DD9E-4DEA-B291-532797054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FE70B2-3DFB-41CB-9EC4-82D23937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EE469A-B230-472E-A89F-ADA71EB0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10AADC-C71C-43FB-BE77-A7A17D3E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5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EDB3D-0B86-4F8C-899D-09F77B4B7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7261DB-01CD-49C4-8308-BBC085A31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530680-3F73-4847-87AC-033CD166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EE5F00-4733-402F-BE69-8CB5568B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DD4212-BF02-4E59-9DA3-C2019BF2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76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C1150-47D2-46C4-93FE-37276F61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BBACE2-EC8D-4C4D-9882-741B6CBDC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6D98C1-2AA3-434E-B4C4-2E6F3963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148A04-28E5-4220-A847-AA368809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3A7A61-4CC3-4A46-B2C2-8AD4E94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9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77A40-D920-4874-A0C1-B2F9B9FE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ECF279-82E5-441B-8CE3-D3DD7BF11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DC159D-56DA-418D-A664-B2FD7DF8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45918A-67AE-40CA-864A-69C934BB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400919-A597-4C50-B8D6-BF016CC8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01B6B2-B43C-438C-824E-17975FC7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23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DC5E3-5209-4DBA-999A-64471A3D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3B5AD2-0ABA-481D-B0E5-47EB20AF0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AA2ABC-ABE6-4232-8E98-0BAEAFEEE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88FBBF7-A3CC-4CEA-B959-313D56C71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7EB1FF-3E75-4F9F-BC9C-72958E5F3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C0FF3A-75C8-4849-A128-BC58208F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6B757A3-7D75-4664-82D5-E832BF8B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28D213-DC25-4CCB-A583-F0384CE5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97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885D84-43D5-4E67-8D0E-ACDAC1BC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7D40AE-C002-4F67-8CA6-2472565C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C56B4B-9EE3-4F1E-BCBA-3E6DA740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6E6F746-5897-489B-A59D-AB9A208E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36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275DBF-618B-45ED-B567-75098379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5483535-10B2-43CA-B42D-D82941E8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C02518-97D4-4DD0-8108-34C338FD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14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8361F-99C8-4403-AFBD-98C5409D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702877-DBD0-45E5-90AC-4B59147E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40CB8B-CF04-4503-B541-DF52CB4A1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382DE7-5918-4D1D-81F1-FFB710F4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CC3DDC-3287-4429-A80A-CFEE8A73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374322-826A-4EDD-8D60-517B5256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00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5C438-E81E-4FEE-BF0A-A90CB3002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63D0B5-8B36-438F-B388-FDFB02185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988B36-3000-4A1F-B5A9-56F684A29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94F8E2-3C31-4CDB-ABAD-FBD896EE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5BC62D-F7B5-47EA-97ED-0E9FED5A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AE5FA9-9EBC-4704-A70D-03269FF3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93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3EC85-B320-4D63-8944-B3970A19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B00C62-1BE1-4485-908F-898A515D6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312A42-9B0C-449D-8C35-108682F7B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C1364-D1D4-4EF7-A146-2C4E5741537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DDECA8-027D-410D-91C3-F991F875F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3371F9-544A-4CEC-992E-FF78525BB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71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6A6013-1730-47A0-8CDC-52481B4FE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7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EFF6A0-E46C-4C6D-AAD0-C796EBED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9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C6FE1A5-3798-40C8-841F-416DC482C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1E685A-4413-4018-AD90-D60F98E8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3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E246C6-ACB6-4C45-93EB-335F3855C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76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Басова Елизавета</dc:creator>
  <cp:lastModifiedBy>Басова Елизавета</cp:lastModifiedBy>
  <cp:revision>1</cp:revision>
  <dcterms:created xsi:type="dcterms:W3CDTF">2022-01-11T11:37:01Z</dcterms:created>
  <dcterms:modified xsi:type="dcterms:W3CDTF">2022-01-11T11:39:11Z</dcterms:modified>
</cp:coreProperties>
</file>